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3108325" cy="7772400"/>
  <p:notesSz cx="6858000" cy="9144000"/>
  <p:embeddedFontLst>
    <p:embeddedFont>
      <p:font typeface="Helvetica" panose="020B0500000000000000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Roboto Slab" pitchFamily="2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1D"/>
    <a:srgbClr val="05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>
        <p:scale>
          <a:sx n="98" d="100"/>
          <a:sy n="98" d="100"/>
        </p:scale>
        <p:origin x="30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BAB5A-A2DB-4DC9-BF93-E234D210BA2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11463" y="1143000"/>
            <a:ext cx="1235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E9B7-F9CA-4A76-8D1A-41205CAAC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BE9B7-F9CA-4A76-8D1A-41205CAACA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BE9B7-F9CA-4A76-8D1A-41205CAACA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B5E8-8354-934E-24CF-A926C9B2CD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08325" cy="2850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24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2" y="518160"/>
            <a:ext cx="1002516" cy="1813560"/>
          </a:xfrm>
          <a:prstGeom prst="rect">
            <a:avLst/>
          </a:prstGeom>
        </p:spPr>
        <p:txBody>
          <a:bodyPr anchor="b"/>
          <a:lstStyle>
            <a:lvl1pPr>
              <a:defRPr sz="10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443" y="1119083"/>
            <a:ext cx="1573590" cy="5523442"/>
          </a:xfrm>
          <a:prstGeom prst="rect">
            <a:avLst/>
          </a:prstGeom>
        </p:spPr>
        <p:txBody>
          <a:bodyPr/>
          <a:lstStyle>
            <a:lvl1pPr>
              <a:defRPr sz="1088"/>
            </a:lvl1pPr>
            <a:lvl2pPr>
              <a:defRPr sz="952"/>
            </a:lvl2pPr>
            <a:lvl3pPr>
              <a:defRPr sz="816"/>
            </a:lvl3pPr>
            <a:lvl4pPr>
              <a:defRPr sz="680"/>
            </a:lvl4pPr>
            <a:lvl5pPr>
              <a:defRPr sz="680"/>
            </a:lvl5pPr>
            <a:lvl6pPr>
              <a:defRPr sz="680"/>
            </a:lvl6pPr>
            <a:lvl7pPr>
              <a:defRPr sz="680"/>
            </a:lvl7pPr>
            <a:lvl8pPr>
              <a:defRPr sz="680"/>
            </a:lvl8pPr>
            <a:lvl9pPr>
              <a:defRPr sz="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02" y="2331720"/>
            <a:ext cx="100251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4"/>
            </a:lvl1pPr>
            <a:lvl2pPr marL="155402" indent="0">
              <a:buNone/>
              <a:defRPr sz="476"/>
            </a:lvl2pPr>
            <a:lvl3pPr marL="310805" indent="0">
              <a:buNone/>
              <a:defRPr sz="408"/>
            </a:lvl3pPr>
            <a:lvl4pPr marL="466207" indent="0">
              <a:buNone/>
              <a:defRPr sz="340"/>
            </a:lvl4pPr>
            <a:lvl5pPr marL="621609" indent="0">
              <a:buNone/>
              <a:defRPr sz="340"/>
            </a:lvl5pPr>
            <a:lvl6pPr marL="777011" indent="0">
              <a:buNone/>
              <a:defRPr sz="340"/>
            </a:lvl6pPr>
            <a:lvl7pPr marL="932414" indent="0">
              <a:buNone/>
              <a:defRPr sz="340"/>
            </a:lvl7pPr>
            <a:lvl8pPr marL="1087816" indent="0">
              <a:buNone/>
              <a:defRPr sz="340"/>
            </a:lvl8pPr>
            <a:lvl9pPr marL="1243218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2" y="518160"/>
            <a:ext cx="1002516" cy="1813560"/>
          </a:xfrm>
          <a:prstGeom prst="rect">
            <a:avLst/>
          </a:prstGeom>
        </p:spPr>
        <p:txBody>
          <a:bodyPr anchor="b"/>
          <a:lstStyle>
            <a:lvl1pPr>
              <a:defRPr sz="10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443" y="1119083"/>
            <a:ext cx="1573590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88"/>
            </a:lvl1pPr>
            <a:lvl2pPr marL="155402" indent="0">
              <a:buNone/>
              <a:defRPr sz="952"/>
            </a:lvl2pPr>
            <a:lvl3pPr marL="310805" indent="0">
              <a:buNone/>
              <a:defRPr sz="816"/>
            </a:lvl3pPr>
            <a:lvl4pPr marL="466207" indent="0">
              <a:buNone/>
              <a:defRPr sz="680"/>
            </a:lvl4pPr>
            <a:lvl5pPr marL="621609" indent="0">
              <a:buNone/>
              <a:defRPr sz="680"/>
            </a:lvl5pPr>
            <a:lvl6pPr marL="777011" indent="0">
              <a:buNone/>
              <a:defRPr sz="680"/>
            </a:lvl6pPr>
            <a:lvl7pPr marL="932414" indent="0">
              <a:buNone/>
              <a:defRPr sz="680"/>
            </a:lvl7pPr>
            <a:lvl8pPr marL="1087816" indent="0">
              <a:buNone/>
              <a:defRPr sz="680"/>
            </a:lvl8pPr>
            <a:lvl9pPr marL="1243218" indent="0">
              <a:buNone/>
              <a:defRPr sz="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02" y="2331720"/>
            <a:ext cx="100251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4"/>
            </a:lvl1pPr>
            <a:lvl2pPr marL="155402" indent="0">
              <a:buNone/>
              <a:defRPr sz="476"/>
            </a:lvl2pPr>
            <a:lvl3pPr marL="310805" indent="0">
              <a:buNone/>
              <a:defRPr sz="408"/>
            </a:lvl3pPr>
            <a:lvl4pPr marL="466207" indent="0">
              <a:buNone/>
              <a:defRPr sz="340"/>
            </a:lvl4pPr>
            <a:lvl5pPr marL="621609" indent="0">
              <a:buNone/>
              <a:defRPr sz="340"/>
            </a:lvl5pPr>
            <a:lvl6pPr marL="777011" indent="0">
              <a:buNone/>
              <a:defRPr sz="340"/>
            </a:lvl6pPr>
            <a:lvl7pPr marL="932414" indent="0">
              <a:buNone/>
              <a:defRPr sz="340"/>
            </a:lvl7pPr>
            <a:lvl8pPr marL="1087816" indent="0">
              <a:buNone/>
              <a:defRPr sz="340"/>
            </a:lvl8pPr>
            <a:lvl9pPr marL="1243218" indent="0">
              <a:buNone/>
              <a:defRPr sz="3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8" y="413810"/>
            <a:ext cx="268093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698" y="2069042"/>
            <a:ext cx="268093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395" y="413808"/>
            <a:ext cx="67023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697" y="413808"/>
            <a:ext cx="1971844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7B5E8-8354-934E-24CF-A926C9B2CD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08325" cy="2850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600" b="1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048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71775C-2D1C-185C-14D0-4B1744D5B6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11045" y="6403375"/>
            <a:ext cx="1102356" cy="1102356"/>
          </a:xfrm>
          <a:prstGeom prst="rect">
            <a:avLst/>
          </a:prstGeom>
        </p:spPr>
        <p:txBody>
          <a:bodyPr/>
          <a:lstStyle>
            <a:lvl1pPr>
              <a:defRPr sz="800" b="1"/>
            </a:lvl1pPr>
          </a:lstStyle>
          <a:p>
            <a:r>
              <a:rPr lang="en-US" dirty="0"/>
              <a:t>Click icon to place QR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4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8" y="413810"/>
            <a:ext cx="268093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98" y="2069042"/>
            <a:ext cx="268093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9" y="1937705"/>
            <a:ext cx="2680930" cy="3233102"/>
          </a:xfrm>
          <a:prstGeom prst="rect">
            <a:avLst/>
          </a:prstGeom>
        </p:spPr>
        <p:txBody>
          <a:bodyPr anchor="b"/>
          <a:lstStyle>
            <a:lvl1pPr>
              <a:defRPr sz="20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079" y="5201393"/>
            <a:ext cx="268093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16">
                <a:solidFill>
                  <a:schemeClr val="tx1">
                    <a:tint val="82000"/>
                  </a:schemeClr>
                </a:solidFill>
              </a:defRPr>
            </a:lvl1pPr>
            <a:lvl2pPr marL="155402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2pPr>
            <a:lvl3pPr marL="310805" indent="0">
              <a:buNone/>
              <a:defRPr sz="612">
                <a:solidFill>
                  <a:schemeClr val="tx1">
                    <a:tint val="82000"/>
                  </a:schemeClr>
                </a:solidFill>
              </a:defRPr>
            </a:lvl3pPr>
            <a:lvl4pPr marL="466207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4pPr>
            <a:lvl5pPr marL="621609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5pPr>
            <a:lvl6pPr marL="777011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6pPr>
            <a:lvl7pPr marL="932414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7pPr>
            <a:lvl8pPr marL="1087816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8pPr>
            <a:lvl9pPr marL="1243218" indent="0">
              <a:buNone/>
              <a:defRPr sz="54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8" y="413810"/>
            <a:ext cx="268093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7" y="2069042"/>
            <a:ext cx="1321038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590" y="2069042"/>
            <a:ext cx="1321038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2" y="413810"/>
            <a:ext cx="268093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03" y="1905318"/>
            <a:ext cx="1314967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6" b="1"/>
            </a:lvl1pPr>
            <a:lvl2pPr marL="155402" indent="0">
              <a:buNone/>
              <a:defRPr sz="680" b="1"/>
            </a:lvl2pPr>
            <a:lvl3pPr marL="310805" indent="0">
              <a:buNone/>
              <a:defRPr sz="612" b="1"/>
            </a:lvl3pPr>
            <a:lvl4pPr marL="466207" indent="0">
              <a:buNone/>
              <a:defRPr sz="544" b="1"/>
            </a:lvl4pPr>
            <a:lvl5pPr marL="621609" indent="0">
              <a:buNone/>
              <a:defRPr sz="544" b="1"/>
            </a:lvl5pPr>
            <a:lvl6pPr marL="777011" indent="0">
              <a:buNone/>
              <a:defRPr sz="544" b="1"/>
            </a:lvl6pPr>
            <a:lvl7pPr marL="932414" indent="0">
              <a:buNone/>
              <a:defRPr sz="544" b="1"/>
            </a:lvl7pPr>
            <a:lvl8pPr marL="1087816" indent="0">
              <a:buNone/>
              <a:defRPr sz="544" b="1"/>
            </a:lvl8pPr>
            <a:lvl9pPr marL="1243218" indent="0">
              <a:buNone/>
              <a:defRPr sz="5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03" y="2839085"/>
            <a:ext cx="1314967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590" y="1905318"/>
            <a:ext cx="1321443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16" b="1"/>
            </a:lvl1pPr>
            <a:lvl2pPr marL="155402" indent="0">
              <a:buNone/>
              <a:defRPr sz="680" b="1"/>
            </a:lvl2pPr>
            <a:lvl3pPr marL="310805" indent="0">
              <a:buNone/>
              <a:defRPr sz="612" b="1"/>
            </a:lvl3pPr>
            <a:lvl4pPr marL="466207" indent="0">
              <a:buNone/>
              <a:defRPr sz="544" b="1"/>
            </a:lvl4pPr>
            <a:lvl5pPr marL="621609" indent="0">
              <a:buNone/>
              <a:defRPr sz="544" b="1"/>
            </a:lvl5pPr>
            <a:lvl6pPr marL="777011" indent="0">
              <a:buNone/>
              <a:defRPr sz="544" b="1"/>
            </a:lvl6pPr>
            <a:lvl7pPr marL="932414" indent="0">
              <a:buNone/>
              <a:defRPr sz="544" b="1"/>
            </a:lvl7pPr>
            <a:lvl8pPr marL="1087816" indent="0">
              <a:buNone/>
              <a:defRPr sz="544" b="1"/>
            </a:lvl8pPr>
            <a:lvl9pPr marL="1243218" indent="0">
              <a:buNone/>
              <a:defRPr sz="5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590" y="2839085"/>
            <a:ext cx="1321443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8" y="413810"/>
            <a:ext cx="2680930" cy="15023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3697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61176A00-B33D-4143-9332-43CD795AE381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29633" y="7203865"/>
            <a:ext cx="10490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95255" y="7203865"/>
            <a:ext cx="699373" cy="413808"/>
          </a:xfrm>
          <a:prstGeom prst="rect">
            <a:avLst/>
          </a:prstGeom>
        </p:spPr>
        <p:txBody>
          <a:bodyPr/>
          <a:lstStyle/>
          <a:p>
            <a:fld id="{54460190-160A-4DB0-9326-250EE262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310805" rtl="0" eaLnBrk="1" latinLnBrk="0" hangingPunct="1">
        <a:lnSpc>
          <a:spcPct val="90000"/>
        </a:lnSpc>
        <a:spcBef>
          <a:spcPct val="0"/>
        </a:spcBef>
        <a:buNone/>
        <a:defRPr sz="14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01" indent="-77701" algn="l" defTabSz="310805" rtl="0" eaLnBrk="1" latinLnBrk="0" hangingPunct="1">
        <a:lnSpc>
          <a:spcPct val="90000"/>
        </a:lnSpc>
        <a:spcBef>
          <a:spcPts val="340"/>
        </a:spcBef>
        <a:buFont typeface="Arial" panose="020B0604020202020204" pitchFamily="34" charset="0"/>
        <a:buChar char="•"/>
        <a:defRPr sz="952" kern="1200">
          <a:solidFill>
            <a:schemeClr val="tx1"/>
          </a:solidFill>
          <a:latin typeface="+mn-lt"/>
          <a:ea typeface="+mn-ea"/>
          <a:cs typeface="+mn-cs"/>
        </a:defRPr>
      </a:lvl1pPr>
      <a:lvl2pPr marL="233103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816" kern="1200">
          <a:solidFill>
            <a:schemeClr val="tx1"/>
          </a:solidFill>
          <a:latin typeface="+mn-lt"/>
          <a:ea typeface="+mn-ea"/>
          <a:cs typeface="+mn-cs"/>
        </a:defRPr>
      </a:lvl2pPr>
      <a:lvl3pPr marL="388506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80" kern="1200">
          <a:solidFill>
            <a:schemeClr val="tx1"/>
          </a:solidFill>
          <a:latin typeface="+mn-lt"/>
          <a:ea typeface="+mn-ea"/>
          <a:cs typeface="+mn-cs"/>
        </a:defRPr>
      </a:lvl3pPr>
      <a:lvl4pPr marL="543908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99310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854713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1010115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165517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320919" indent="-77701" algn="l" defTabSz="310805" rtl="0" eaLnBrk="1" latinLnBrk="0" hangingPunct="1">
        <a:lnSpc>
          <a:spcPct val="90000"/>
        </a:lnSpc>
        <a:spcBef>
          <a:spcPts val="170"/>
        </a:spcBef>
        <a:buFont typeface="Arial" panose="020B0604020202020204" pitchFamily="34" charset="0"/>
        <a:buChar char="•"/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1pPr>
      <a:lvl2pPr marL="155402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2pPr>
      <a:lvl3pPr marL="310805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3pPr>
      <a:lvl4pPr marL="466207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4pPr>
      <a:lvl5pPr marL="621609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5pPr>
      <a:lvl6pPr marL="777011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6pPr>
      <a:lvl7pPr marL="932414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7pPr>
      <a:lvl8pPr marL="1087816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8pPr>
      <a:lvl9pPr marL="1243218" algn="l" defTabSz="310805" rtl="0" eaLnBrk="1" latinLnBrk="0" hangingPunct="1">
        <a:defRPr sz="6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A06FC94-7627-F2A5-6EBB-51F969C915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235449"/>
            <a:ext cx="3108325" cy="27073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9FDDF0-F5E1-38D0-BA76-9CCC729B18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3108325" cy="1235449"/>
          </a:xfrm>
          <a:prstGeom prst="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05C5B-08C7-E09F-35F1-85DEEFA271F8}"/>
              </a:ext>
            </a:extLst>
          </p:cNvPr>
          <p:cNvSpPr txBox="1"/>
          <p:nvPr/>
        </p:nvSpPr>
        <p:spPr>
          <a:xfrm>
            <a:off x="215898" y="202226"/>
            <a:ext cx="267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Enter Program Title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A3A95-D3F0-5D54-3A06-EB9697DF38D5}"/>
              </a:ext>
            </a:extLst>
          </p:cNvPr>
          <p:cNvSpPr/>
          <p:nvPr/>
        </p:nvSpPr>
        <p:spPr>
          <a:xfrm flipV="1">
            <a:off x="0" y="3630227"/>
            <a:ext cx="1637559" cy="549136"/>
          </a:xfrm>
          <a:custGeom>
            <a:avLst/>
            <a:gdLst>
              <a:gd name="connsiteX0" fmla="*/ 0 w 3108325"/>
              <a:gd name="connsiteY0" fmla="*/ 0 h 933450"/>
              <a:gd name="connsiteX1" fmla="*/ 3108325 w 3108325"/>
              <a:gd name="connsiteY1" fmla="*/ 0 h 933450"/>
              <a:gd name="connsiteX2" fmla="*/ 3108325 w 3108325"/>
              <a:gd name="connsiteY2" fmla="*/ 933450 h 933450"/>
              <a:gd name="connsiteX3" fmla="*/ 0 w 3108325"/>
              <a:gd name="connsiteY3" fmla="*/ 933450 h 933450"/>
              <a:gd name="connsiteX4" fmla="*/ 0 w 3108325"/>
              <a:gd name="connsiteY4" fmla="*/ 0 h 933450"/>
              <a:gd name="connsiteX0" fmla="*/ 0 w 3108325"/>
              <a:gd name="connsiteY0" fmla="*/ 0 h 933450"/>
              <a:gd name="connsiteX1" fmla="*/ 3108325 w 3108325"/>
              <a:gd name="connsiteY1" fmla="*/ 0 h 933450"/>
              <a:gd name="connsiteX2" fmla="*/ 1593850 w 3108325"/>
              <a:gd name="connsiteY2" fmla="*/ 923925 h 933450"/>
              <a:gd name="connsiteX3" fmla="*/ 0 w 3108325"/>
              <a:gd name="connsiteY3" fmla="*/ 933450 h 933450"/>
              <a:gd name="connsiteX4" fmla="*/ 0 w 3108325"/>
              <a:gd name="connsiteY4" fmla="*/ 0 h 933450"/>
              <a:gd name="connsiteX0" fmla="*/ 0 w 2374900"/>
              <a:gd name="connsiteY0" fmla="*/ 0 h 933450"/>
              <a:gd name="connsiteX1" fmla="*/ 2374900 w 2374900"/>
              <a:gd name="connsiteY1" fmla="*/ 9525 h 933450"/>
              <a:gd name="connsiteX2" fmla="*/ 1593850 w 2374900"/>
              <a:gd name="connsiteY2" fmla="*/ 923925 h 933450"/>
              <a:gd name="connsiteX3" fmla="*/ 0 w 2374900"/>
              <a:gd name="connsiteY3" fmla="*/ 933450 h 933450"/>
              <a:gd name="connsiteX4" fmla="*/ 0 w 2374900"/>
              <a:gd name="connsiteY4" fmla="*/ 0 h 933450"/>
              <a:gd name="connsiteX0" fmla="*/ 0 w 2784475"/>
              <a:gd name="connsiteY0" fmla="*/ 0 h 933450"/>
              <a:gd name="connsiteX1" fmla="*/ 2374900 w 2784475"/>
              <a:gd name="connsiteY1" fmla="*/ 9525 h 933450"/>
              <a:gd name="connsiteX2" fmla="*/ 2784475 w 2784475"/>
              <a:gd name="connsiteY2" fmla="*/ 923925 h 933450"/>
              <a:gd name="connsiteX3" fmla="*/ 0 w 2784475"/>
              <a:gd name="connsiteY3" fmla="*/ 933450 h 933450"/>
              <a:gd name="connsiteX4" fmla="*/ 0 w 2784475"/>
              <a:gd name="connsiteY4" fmla="*/ 0 h 933450"/>
              <a:gd name="connsiteX0" fmla="*/ 0 w 2989258"/>
              <a:gd name="connsiteY0" fmla="*/ 0 h 933450"/>
              <a:gd name="connsiteX1" fmla="*/ 2374900 w 2989258"/>
              <a:gd name="connsiteY1" fmla="*/ 9525 h 933450"/>
              <a:gd name="connsiteX2" fmla="*/ 2989258 w 2989258"/>
              <a:gd name="connsiteY2" fmla="*/ 910886 h 933450"/>
              <a:gd name="connsiteX3" fmla="*/ 0 w 2989258"/>
              <a:gd name="connsiteY3" fmla="*/ 933450 h 933450"/>
              <a:gd name="connsiteX4" fmla="*/ 0 w 2989258"/>
              <a:gd name="connsiteY4" fmla="*/ 0 h 933450"/>
              <a:gd name="connsiteX0" fmla="*/ 0 w 2893693"/>
              <a:gd name="connsiteY0" fmla="*/ 0 h 933450"/>
              <a:gd name="connsiteX1" fmla="*/ 2374900 w 2893693"/>
              <a:gd name="connsiteY1" fmla="*/ 9525 h 933450"/>
              <a:gd name="connsiteX2" fmla="*/ 2893693 w 2893693"/>
              <a:gd name="connsiteY2" fmla="*/ 910886 h 933450"/>
              <a:gd name="connsiteX3" fmla="*/ 0 w 2893693"/>
              <a:gd name="connsiteY3" fmla="*/ 933450 h 933450"/>
              <a:gd name="connsiteX4" fmla="*/ 0 w 2893693"/>
              <a:gd name="connsiteY4" fmla="*/ 0 h 933450"/>
              <a:gd name="connsiteX0" fmla="*/ 0 w 2903744"/>
              <a:gd name="connsiteY0" fmla="*/ 0 h 949286"/>
              <a:gd name="connsiteX1" fmla="*/ 2374900 w 2903744"/>
              <a:gd name="connsiteY1" fmla="*/ 9525 h 949286"/>
              <a:gd name="connsiteX2" fmla="*/ 2903744 w 2903744"/>
              <a:gd name="connsiteY2" fmla="*/ 949286 h 949286"/>
              <a:gd name="connsiteX3" fmla="*/ 0 w 2903744"/>
              <a:gd name="connsiteY3" fmla="*/ 933450 h 949286"/>
              <a:gd name="connsiteX4" fmla="*/ 0 w 2903744"/>
              <a:gd name="connsiteY4" fmla="*/ 0 h 949286"/>
              <a:gd name="connsiteX0" fmla="*/ 0 w 2928870"/>
              <a:gd name="connsiteY0" fmla="*/ 0 h 963686"/>
              <a:gd name="connsiteX1" fmla="*/ 2374900 w 2928870"/>
              <a:gd name="connsiteY1" fmla="*/ 9525 h 963686"/>
              <a:gd name="connsiteX2" fmla="*/ 2928870 w 2928870"/>
              <a:gd name="connsiteY2" fmla="*/ 963686 h 963686"/>
              <a:gd name="connsiteX3" fmla="*/ 0 w 2928870"/>
              <a:gd name="connsiteY3" fmla="*/ 933450 h 963686"/>
              <a:gd name="connsiteX4" fmla="*/ 0 w 2928870"/>
              <a:gd name="connsiteY4" fmla="*/ 0 h 963686"/>
              <a:gd name="connsiteX0" fmla="*/ 0 w 2933894"/>
              <a:gd name="connsiteY0" fmla="*/ 0 h 939686"/>
              <a:gd name="connsiteX1" fmla="*/ 2374900 w 2933894"/>
              <a:gd name="connsiteY1" fmla="*/ 9525 h 939686"/>
              <a:gd name="connsiteX2" fmla="*/ 2933894 w 2933894"/>
              <a:gd name="connsiteY2" fmla="*/ 939686 h 939686"/>
              <a:gd name="connsiteX3" fmla="*/ 0 w 2933894"/>
              <a:gd name="connsiteY3" fmla="*/ 933450 h 939686"/>
              <a:gd name="connsiteX4" fmla="*/ 0 w 2933894"/>
              <a:gd name="connsiteY4" fmla="*/ 0 h 9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3894" h="939686">
                <a:moveTo>
                  <a:pt x="0" y="0"/>
                </a:moveTo>
                <a:lnTo>
                  <a:pt x="2374900" y="9525"/>
                </a:lnTo>
                <a:lnTo>
                  <a:pt x="2933894" y="939686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C61B039-F014-AF89-F49A-2C342731D095}"/>
              </a:ext>
            </a:extLst>
          </p:cNvPr>
          <p:cNvSpPr/>
          <p:nvPr/>
        </p:nvSpPr>
        <p:spPr>
          <a:xfrm flipH="1">
            <a:off x="857249" y="3812652"/>
            <a:ext cx="2251072" cy="545490"/>
          </a:xfrm>
          <a:custGeom>
            <a:avLst/>
            <a:gdLst>
              <a:gd name="connsiteX0" fmla="*/ 0 w 3108325"/>
              <a:gd name="connsiteY0" fmla="*/ 0 h 933450"/>
              <a:gd name="connsiteX1" fmla="*/ 3108325 w 3108325"/>
              <a:gd name="connsiteY1" fmla="*/ 0 h 933450"/>
              <a:gd name="connsiteX2" fmla="*/ 3108325 w 3108325"/>
              <a:gd name="connsiteY2" fmla="*/ 933450 h 933450"/>
              <a:gd name="connsiteX3" fmla="*/ 0 w 3108325"/>
              <a:gd name="connsiteY3" fmla="*/ 933450 h 933450"/>
              <a:gd name="connsiteX4" fmla="*/ 0 w 3108325"/>
              <a:gd name="connsiteY4" fmla="*/ 0 h 933450"/>
              <a:gd name="connsiteX0" fmla="*/ 0 w 3108325"/>
              <a:gd name="connsiteY0" fmla="*/ 0 h 933450"/>
              <a:gd name="connsiteX1" fmla="*/ 3108325 w 3108325"/>
              <a:gd name="connsiteY1" fmla="*/ 0 h 933450"/>
              <a:gd name="connsiteX2" fmla="*/ 1593850 w 3108325"/>
              <a:gd name="connsiteY2" fmla="*/ 923925 h 933450"/>
              <a:gd name="connsiteX3" fmla="*/ 0 w 3108325"/>
              <a:gd name="connsiteY3" fmla="*/ 933450 h 933450"/>
              <a:gd name="connsiteX4" fmla="*/ 0 w 3108325"/>
              <a:gd name="connsiteY4" fmla="*/ 0 h 933450"/>
              <a:gd name="connsiteX0" fmla="*/ 0 w 2374900"/>
              <a:gd name="connsiteY0" fmla="*/ 0 h 933450"/>
              <a:gd name="connsiteX1" fmla="*/ 2374900 w 2374900"/>
              <a:gd name="connsiteY1" fmla="*/ 9525 h 933450"/>
              <a:gd name="connsiteX2" fmla="*/ 1593850 w 2374900"/>
              <a:gd name="connsiteY2" fmla="*/ 923925 h 933450"/>
              <a:gd name="connsiteX3" fmla="*/ 0 w 2374900"/>
              <a:gd name="connsiteY3" fmla="*/ 933450 h 933450"/>
              <a:gd name="connsiteX4" fmla="*/ 0 w 2374900"/>
              <a:gd name="connsiteY4" fmla="*/ 0 h 933450"/>
              <a:gd name="connsiteX0" fmla="*/ 0 w 2784475"/>
              <a:gd name="connsiteY0" fmla="*/ 0 h 933450"/>
              <a:gd name="connsiteX1" fmla="*/ 2374900 w 2784475"/>
              <a:gd name="connsiteY1" fmla="*/ 9525 h 933450"/>
              <a:gd name="connsiteX2" fmla="*/ 2784475 w 2784475"/>
              <a:gd name="connsiteY2" fmla="*/ 923925 h 933450"/>
              <a:gd name="connsiteX3" fmla="*/ 0 w 2784475"/>
              <a:gd name="connsiteY3" fmla="*/ 933450 h 933450"/>
              <a:gd name="connsiteX4" fmla="*/ 0 w 278447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4475" h="933450">
                <a:moveTo>
                  <a:pt x="0" y="0"/>
                </a:moveTo>
                <a:lnTo>
                  <a:pt x="2374900" y="9525"/>
                </a:lnTo>
                <a:lnTo>
                  <a:pt x="2784475" y="923925"/>
                </a:lnTo>
                <a:lnTo>
                  <a:pt x="0" y="933450"/>
                </a:lnTo>
                <a:lnTo>
                  <a:pt x="0" y="0"/>
                </a:lnTo>
                <a:close/>
              </a:path>
            </a:pathLst>
          </a:cu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7AF36-AD72-2727-0A2E-83B2CC7F9F00}"/>
              </a:ext>
            </a:extLst>
          </p:cNvPr>
          <p:cNvSpPr txBox="1"/>
          <p:nvPr/>
        </p:nvSpPr>
        <p:spPr>
          <a:xfrm>
            <a:off x="1082040" y="3946897"/>
            <a:ext cx="2026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Discover Your Passion.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33D57-7E8E-85E3-1337-0777FF56BF16}"/>
              </a:ext>
            </a:extLst>
          </p:cNvPr>
          <p:cNvSpPr txBox="1"/>
          <p:nvPr/>
        </p:nvSpPr>
        <p:spPr>
          <a:xfrm>
            <a:off x="-1" y="4575194"/>
            <a:ext cx="310832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Roboto Slab" pitchFamily="2" charset="0"/>
                <a:ea typeface="Roboto Slab" pitchFamily="2" charset="0"/>
              </a:rPr>
              <a:t>Main Campus</a:t>
            </a:r>
          </a:p>
          <a:p>
            <a:pPr algn="ctr"/>
            <a:r>
              <a:rPr lang="en-US" sz="1300" dirty="0">
                <a:latin typeface="Roboto Slab" pitchFamily="2" charset="0"/>
                <a:ea typeface="Roboto Slab" pitchFamily="2" charset="0"/>
              </a:rPr>
              <a:t>1-85/I-40, Exit 150</a:t>
            </a:r>
          </a:p>
          <a:p>
            <a:pPr algn="ctr"/>
            <a:r>
              <a:rPr lang="en-US" sz="1300" dirty="0">
                <a:latin typeface="Roboto Slab" pitchFamily="2" charset="0"/>
                <a:ea typeface="Roboto Slab" pitchFamily="2" charset="0"/>
              </a:rPr>
              <a:t>1247 Jimmie Kerr Rd., Graham, NC</a:t>
            </a:r>
          </a:p>
          <a:p>
            <a:pPr algn="ctr"/>
            <a:endParaRPr lang="en-US" sz="1300" dirty="0">
              <a:latin typeface="Roboto Slab" pitchFamily="2" charset="0"/>
              <a:ea typeface="Roboto Slab" pitchFamily="2" charset="0"/>
            </a:endParaRPr>
          </a:p>
          <a:p>
            <a:pPr algn="ctr"/>
            <a:endParaRPr lang="en-US" sz="1300" dirty="0">
              <a:latin typeface="Roboto Slab" pitchFamily="2" charset="0"/>
              <a:ea typeface="Roboto Slab" pitchFamily="2" charset="0"/>
            </a:endParaRPr>
          </a:p>
          <a:p>
            <a:pPr algn="ctr"/>
            <a:r>
              <a:rPr lang="en-US" sz="1300" dirty="0">
                <a:latin typeface="Roboto Slab" pitchFamily="2" charset="0"/>
                <a:ea typeface="Roboto Slab" pitchFamily="2" charset="0"/>
              </a:rPr>
              <a:t>Dillingham Center</a:t>
            </a:r>
          </a:p>
          <a:p>
            <a:pPr algn="ctr"/>
            <a:r>
              <a:rPr lang="en-US" sz="1300" dirty="0">
                <a:latin typeface="Roboto Slab" pitchFamily="2" charset="0"/>
                <a:ea typeface="Roboto Slab" pitchFamily="2" charset="0"/>
              </a:rPr>
              <a:t>1304 Plaza Drive, Burlington, NC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B46498-49F2-BCBB-DC07-D921FD8AA6E0}"/>
              </a:ext>
            </a:extLst>
          </p:cNvPr>
          <p:cNvCxnSpPr>
            <a:cxnSpLocks/>
          </p:cNvCxnSpPr>
          <p:nvPr/>
        </p:nvCxnSpPr>
        <p:spPr>
          <a:xfrm>
            <a:off x="774674" y="5435547"/>
            <a:ext cx="1558977" cy="0"/>
          </a:xfrm>
          <a:prstGeom prst="line">
            <a:avLst/>
          </a:prstGeom>
          <a:ln>
            <a:solidFill>
              <a:srgbClr val="FFB8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CECED39-4483-7D07-73AE-086D5CB612E3}"/>
              </a:ext>
            </a:extLst>
          </p:cNvPr>
          <p:cNvSpPr/>
          <p:nvPr/>
        </p:nvSpPr>
        <p:spPr>
          <a:xfrm>
            <a:off x="-4" y="6372465"/>
            <a:ext cx="3108325" cy="1439420"/>
          </a:xfrm>
          <a:prstGeom prst="rect">
            <a:avLst/>
          </a:pr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76E866E-7844-7DCA-045D-EAD8A9713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9" y="6592122"/>
            <a:ext cx="2682240" cy="3252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6815A88-AD9D-7BA6-C9FE-AAD2A995DDB0}"/>
              </a:ext>
            </a:extLst>
          </p:cNvPr>
          <p:cNvSpPr txBox="1"/>
          <p:nvPr/>
        </p:nvSpPr>
        <p:spPr>
          <a:xfrm>
            <a:off x="-1" y="7075808"/>
            <a:ext cx="3108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spc="300" dirty="0">
                <a:solidFill>
                  <a:schemeClr val="bg1"/>
                </a:solidFill>
                <a:latin typeface="Montserrat" panose="00000500000000000000" pitchFamily="2" charset="0"/>
              </a:rPr>
              <a:t>WWW.ALAMANCECC.EDU</a:t>
            </a:r>
          </a:p>
        </p:txBody>
      </p:sp>
      <p:pic>
        <p:nvPicPr>
          <p:cNvPr id="47" name="Picture 46" descr="A black and white circle with a black background&#10;&#10;Description automatically generated">
            <a:extLst>
              <a:ext uri="{FF2B5EF4-FFF2-40B4-BE49-F238E27FC236}">
                <a16:creationId xmlns:a16="http://schemas.microsoft.com/office/drawing/2014/main" id="{A924C50D-9B46-B205-F561-B9AC457A3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141" y="7419483"/>
            <a:ext cx="1082042" cy="21031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757C787-6D64-19F2-71E9-D6DAC1C1EA72}"/>
              </a:ext>
            </a:extLst>
          </p:cNvPr>
          <p:cNvSpPr/>
          <p:nvPr/>
        </p:nvSpPr>
        <p:spPr>
          <a:xfrm>
            <a:off x="0" y="6372465"/>
            <a:ext cx="3108325" cy="45719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FCB2403-91B2-D853-45D8-7AEA00C352BF}"/>
              </a:ext>
            </a:extLst>
          </p:cNvPr>
          <p:cNvSpPr/>
          <p:nvPr/>
        </p:nvSpPr>
        <p:spPr>
          <a:xfrm>
            <a:off x="0" y="1207161"/>
            <a:ext cx="3108325" cy="45719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9FDDF0-F5E1-38D0-BA76-9CCC729B18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3108325" cy="1235449"/>
          </a:xfrm>
          <a:prstGeom prst="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05C5B-08C7-E09F-35F1-85DEEFA271F8}"/>
              </a:ext>
            </a:extLst>
          </p:cNvPr>
          <p:cNvSpPr txBox="1"/>
          <p:nvPr/>
        </p:nvSpPr>
        <p:spPr>
          <a:xfrm>
            <a:off x="215898" y="202226"/>
            <a:ext cx="267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Enter Program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E9783-0E5C-6B5D-F539-0364E4A23332}"/>
              </a:ext>
            </a:extLst>
          </p:cNvPr>
          <p:cNvSpPr txBox="1"/>
          <p:nvPr/>
        </p:nvSpPr>
        <p:spPr>
          <a:xfrm>
            <a:off x="161661" y="1321765"/>
            <a:ext cx="278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Lorem ipsum dolor sit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amet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,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consectetur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adipiscing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elit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, sed do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eiusmod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tempor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incididunt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ut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 labore et dolore magna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aliqua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500000000000000" pitchFamily="34" charset="0"/>
            </a:endParaRPr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45C771CE-054B-F4BA-549C-41CDFD82C416}"/>
              </a:ext>
            </a:extLst>
          </p:cNvPr>
          <p:cNvSpPr/>
          <p:nvPr/>
        </p:nvSpPr>
        <p:spPr>
          <a:xfrm>
            <a:off x="-1" y="2329837"/>
            <a:ext cx="1995056" cy="310911"/>
          </a:xfrm>
          <a:prstGeom prst="round1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 Slab" pitchFamily="2" charset="0"/>
                <a:ea typeface="Roboto Slab" pitchFamily="2" charset="0"/>
              </a:rPr>
              <a:t>What Will You Learn?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3C88E-E92B-1012-D740-5BAF20853111}"/>
              </a:ext>
            </a:extLst>
          </p:cNvPr>
          <p:cNvSpPr txBox="1"/>
          <p:nvPr/>
        </p:nvSpPr>
        <p:spPr>
          <a:xfrm>
            <a:off x="161661" y="2747574"/>
            <a:ext cx="278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Skill #1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Skill #2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Skill #3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Skill #4</a:t>
            </a: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B125AA5B-3A57-F322-073A-3B5419FCB751}"/>
              </a:ext>
            </a:extLst>
          </p:cNvPr>
          <p:cNvSpPr/>
          <p:nvPr/>
        </p:nvSpPr>
        <p:spPr>
          <a:xfrm>
            <a:off x="-1" y="3666609"/>
            <a:ext cx="1995056" cy="310912"/>
          </a:xfrm>
          <a:prstGeom prst="round1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 Slab" pitchFamily="2" charset="0"/>
                <a:ea typeface="Roboto Slab" pitchFamily="2" charset="0"/>
              </a:rPr>
              <a:t>What Can You Earn?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CFF17-0CAC-E01A-934D-3E2A9F87DBF6}"/>
              </a:ext>
            </a:extLst>
          </p:cNvPr>
          <p:cNvSpPr txBox="1"/>
          <p:nvPr/>
        </p:nvSpPr>
        <p:spPr>
          <a:xfrm>
            <a:off x="161661" y="4071054"/>
            <a:ext cx="278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Associate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Degree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Certificate</a:t>
            </a: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893D19FA-65C0-D146-3F8A-78A20FC0C6A6}"/>
              </a:ext>
            </a:extLst>
          </p:cNvPr>
          <p:cNvSpPr/>
          <p:nvPr/>
        </p:nvSpPr>
        <p:spPr>
          <a:xfrm>
            <a:off x="-1" y="4829280"/>
            <a:ext cx="1995056" cy="329166"/>
          </a:xfrm>
          <a:prstGeom prst="round1Rect">
            <a:avLst/>
          </a:prstGeom>
          <a:solidFill>
            <a:srgbClr val="05194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Roboto Slab" pitchFamily="2" charset="0"/>
                <a:ea typeface="Roboto Slab" pitchFamily="2" charset="0"/>
              </a:rPr>
              <a:t>Career 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4780E-CBD6-EFDA-D288-0A3C83075E8C}"/>
              </a:ext>
            </a:extLst>
          </p:cNvPr>
          <p:cNvSpPr txBox="1"/>
          <p:nvPr/>
        </p:nvSpPr>
        <p:spPr>
          <a:xfrm>
            <a:off x="161661" y="5295104"/>
            <a:ext cx="278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Career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Career Example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Career Example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58D5E8-A259-1F38-AEF5-0CEE307568D5}"/>
              </a:ext>
            </a:extLst>
          </p:cNvPr>
          <p:cNvSpPr/>
          <p:nvPr/>
        </p:nvSpPr>
        <p:spPr>
          <a:xfrm>
            <a:off x="194924" y="6235442"/>
            <a:ext cx="1212180" cy="329165"/>
          </a:xfrm>
          <a:prstGeom prst="round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51944"/>
                </a:solidFill>
                <a:latin typeface="Roboto Slab" pitchFamily="2" charset="0"/>
                <a:ea typeface="Roboto Slab" pitchFamily="2" charset="0"/>
              </a:rPr>
              <a:t>Contact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9A75E-8425-2BCE-F4EE-0D0300C2CA32}"/>
              </a:ext>
            </a:extLst>
          </p:cNvPr>
          <p:cNvSpPr txBox="1"/>
          <p:nvPr/>
        </p:nvSpPr>
        <p:spPr>
          <a:xfrm>
            <a:off x="25207" y="6623800"/>
            <a:ext cx="161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For more information call the </a:t>
            </a:r>
          </a:p>
          <a:p>
            <a:pPr algn="ct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ENTER PROGRAM HERE</a:t>
            </a:r>
          </a:p>
          <a:p>
            <a:pPr algn="ctr"/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500000000000000" pitchFamily="34" charset="0"/>
              </a:rPr>
              <a:t>a</a:t>
            </a:r>
            <a:r>
              <a:rPr lang="en-US" sz="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500000000000000" pitchFamily="34" charset="0"/>
              </a:rPr>
              <a:t>t 336-XXX-XXXX.</a:t>
            </a:r>
          </a:p>
          <a:p>
            <a:pPr algn="ctr"/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Helvetica" panose="020B0500000000000000" pitchFamily="34" charset="0"/>
            </a:endParaRPr>
          </a:p>
          <a:p>
            <a:pPr algn="ctr"/>
            <a:r>
              <a:rPr lang="en-US" sz="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 Slab" pitchFamily="2" charset="0"/>
                <a:ea typeface="Roboto Slab" pitchFamily="2" charset="0"/>
              </a:rPr>
              <a:t>Scan code to learn more!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66DCF84-4DFB-CA3B-92AE-AE28DB781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4845" y="6235442"/>
            <a:ext cx="1102356" cy="1102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CC0D5D-2CE4-9D52-DB1D-D30FFCCC8037}"/>
              </a:ext>
            </a:extLst>
          </p:cNvPr>
          <p:cNvSpPr/>
          <p:nvPr/>
        </p:nvSpPr>
        <p:spPr>
          <a:xfrm>
            <a:off x="0" y="7540580"/>
            <a:ext cx="3108325" cy="231820"/>
          </a:xfrm>
          <a:prstGeom prst="rect">
            <a:avLst/>
          </a:prstGeom>
          <a:solidFill>
            <a:srgbClr val="0519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F789DF-2D67-B9EE-F76B-8896AC7A643D}"/>
              </a:ext>
            </a:extLst>
          </p:cNvPr>
          <p:cNvSpPr/>
          <p:nvPr/>
        </p:nvSpPr>
        <p:spPr>
          <a:xfrm>
            <a:off x="0" y="7495503"/>
            <a:ext cx="3108325" cy="46537"/>
          </a:xfrm>
          <a:prstGeom prst="rect">
            <a:avLst/>
          </a:pr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118</Words>
  <Application>Microsoft Office PowerPoint</Application>
  <PresentationFormat>Custom</PresentationFormat>
  <Paragraphs>33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Helvetica</vt:lpstr>
      <vt:lpstr>Montserrat</vt:lpstr>
      <vt:lpstr>Roboto Slab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bksarah123@gmail.com</dc:creator>
  <cp:lastModifiedBy>bksarah123@gmail.com</cp:lastModifiedBy>
  <cp:revision>6</cp:revision>
  <dcterms:created xsi:type="dcterms:W3CDTF">2024-09-21T13:42:49Z</dcterms:created>
  <dcterms:modified xsi:type="dcterms:W3CDTF">2024-09-21T14:57:30Z</dcterms:modified>
</cp:coreProperties>
</file>