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Open Sans" pitchFamily="2" charset="0"/>
      <p:regular r:id="rId4"/>
      <p:bold r:id="rId5"/>
      <p:italic r:id="rId6"/>
      <p:boldItalic r:id="rId7"/>
    </p:embeddedFont>
    <p:embeddedFont>
      <p:font typeface="Open Sans ExtraBold" pitchFamily="2" charset="0"/>
      <p:bold r:id="rId8"/>
      <p:boldItalic r:id="rId9"/>
    </p:embeddedFont>
    <p:embeddedFont>
      <p:font typeface="Roboto Slab" pitchFamily="2" charset="0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944"/>
    <a:srgbClr val="8DC7E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2DE576-F4AD-4A04-9C3F-DF8E75CE0DB9}" v="88" dt="2024-09-22T15:08:40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4660"/>
  </p:normalViewPr>
  <p:slideViewPr>
    <p:cSldViewPr snapToGrid="0">
      <p:cViewPr varScale="1">
        <p:scale>
          <a:sx n="62" d="100"/>
          <a:sy n="62" d="100"/>
        </p:scale>
        <p:origin x="23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ksarah123@gmail.com" userId="7e333920d428e070" providerId="LiveId" clId="{CD2DE576-F4AD-4A04-9C3F-DF8E75CE0DB9}"/>
    <pc:docChg chg="undo custSel addSld delSld modSld modMainMaster">
      <pc:chgData name="bksarah123@gmail.com" userId="7e333920d428e070" providerId="LiveId" clId="{CD2DE576-F4AD-4A04-9C3F-DF8E75CE0DB9}" dt="2024-09-22T15:10:07.611" v="875" actId="20577"/>
      <pc:docMkLst>
        <pc:docMk/>
      </pc:docMkLst>
      <pc:sldChg chg="addSp delSp modSp mod chgLayout">
        <pc:chgData name="bksarah123@gmail.com" userId="7e333920d428e070" providerId="LiveId" clId="{CD2DE576-F4AD-4A04-9C3F-DF8E75CE0DB9}" dt="2024-09-22T15:10:07.611" v="875" actId="20577"/>
        <pc:sldMkLst>
          <pc:docMk/>
          <pc:sldMk cId="552228831" sldId="256"/>
        </pc:sldMkLst>
        <pc:spChg chg="add mod">
          <ac:chgData name="bksarah123@gmail.com" userId="7e333920d428e070" providerId="LiveId" clId="{CD2DE576-F4AD-4A04-9C3F-DF8E75CE0DB9}" dt="2024-09-22T14:45:43.318" v="466" actId="34135"/>
          <ac:spMkLst>
            <pc:docMk/>
            <pc:sldMk cId="552228831" sldId="256"/>
            <ac:spMk id="2" creationId="{CE10EC67-97F1-F92C-DA40-0AD76AA61CB3}"/>
          </ac:spMkLst>
        </pc:spChg>
        <pc:spChg chg="add mod">
          <ac:chgData name="bksarah123@gmail.com" userId="7e333920d428e070" providerId="LiveId" clId="{CD2DE576-F4AD-4A04-9C3F-DF8E75CE0DB9}" dt="2024-09-22T14:49:15.587" v="543" actId="1035"/>
          <ac:spMkLst>
            <pc:docMk/>
            <pc:sldMk cId="552228831" sldId="256"/>
            <ac:spMk id="3" creationId="{7AE87EB8-4518-1605-F8F0-343ED9F84BD4}"/>
          </ac:spMkLst>
        </pc:spChg>
        <pc:spChg chg="add mod">
          <ac:chgData name="bksarah123@gmail.com" userId="7e333920d428e070" providerId="LiveId" clId="{CD2DE576-F4AD-4A04-9C3F-DF8E75CE0DB9}" dt="2024-09-22T14:49:15.587" v="543" actId="1035"/>
          <ac:spMkLst>
            <pc:docMk/>
            <pc:sldMk cId="552228831" sldId="256"/>
            <ac:spMk id="4" creationId="{C10E0E33-AF5F-F1F0-8086-7C52D860F33E}"/>
          </ac:spMkLst>
        </pc:spChg>
        <pc:spChg chg="add del mod">
          <ac:chgData name="bksarah123@gmail.com" userId="7e333920d428e070" providerId="LiveId" clId="{CD2DE576-F4AD-4A04-9C3F-DF8E75CE0DB9}" dt="2024-09-22T14:52:13.961" v="551" actId="478"/>
          <ac:spMkLst>
            <pc:docMk/>
            <pc:sldMk cId="552228831" sldId="256"/>
            <ac:spMk id="8" creationId="{95145675-8BBE-C139-F7D0-A5AB828C5534}"/>
          </ac:spMkLst>
        </pc:spChg>
        <pc:spChg chg="add mod">
          <ac:chgData name="bksarah123@gmail.com" userId="7e333920d428e070" providerId="LiveId" clId="{CD2DE576-F4AD-4A04-9C3F-DF8E75CE0DB9}" dt="2024-09-22T15:10:07.611" v="875" actId="20577"/>
          <ac:spMkLst>
            <pc:docMk/>
            <pc:sldMk cId="552228831" sldId="256"/>
            <ac:spMk id="9" creationId="{A6121B9E-488D-B590-BCBD-13E98AD3FD17}"/>
          </ac:spMkLst>
        </pc:spChg>
        <pc:spChg chg="del">
          <ac:chgData name="bksarah123@gmail.com" userId="7e333920d428e070" providerId="LiveId" clId="{CD2DE576-F4AD-4A04-9C3F-DF8E75CE0DB9}" dt="2024-09-22T14:19:49.161" v="97" actId="478"/>
          <ac:spMkLst>
            <pc:docMk/>
            <pc:sldMk cId="552228831" sldId="256"/>
            <ac:spMk id="13" creationId="{9D388F03-DD66-29E0-8CEC-9EF15FAC5C52}"/>
          </ac:spMkLst>
        </pc:spChg>
        <pc:spChg chg="add del mod ord">
          <ac:chgData name="bksarah123@gmail.com" userId="7e333920d428e070" providerId="LiveId" clId="{CD2DE576-F4AD-4A04-9C3F-DF8E75CE0DB9}" dt="2024-09-22T14:21:03.509" v="137" actId="700"/>
          <ac:spMkLst>
            <pc:docMk/>
            <pc:sldMk cId="552228831" sldId="256"/>
            <ac:spMk id="14" creationId="{28A31D38-0573-94E9-AC7B-3492EDC7578C}"/>
          </ac:spMkLst>
        </pc:spChg>
        <pc:spChg chg="add del mod ord">
          <ac:chgData name="bksarah123@gmail.com" userId="7e333920d428e070" providerId="LiveId" clId="{CD2DE576-F4AD-4A04-9C3F-DF8E75CE0DB9}" dt="2024-09-22T14:23:08.343" v="183" actId="478"/>
          <ac:spMkLst>
            <pc:docMk/>
            <pc:sldMk cId="552228831" sldId="256"/>
            <ac:spMk id="15" creationId="{A01C9577-CB8A-C998-5E08-123410C51CEF}"/>
          </ac:spMkLst>
        </pc:spChg>
        <pc:spChg chg="add mod">
          <ac:chgData name="bksarah123@gmail.com" userId="7e333920d428e070" providerId="LiveId" clId="{CD2DE576-F4AD-4A04-9C3F-DF8E75CE0DB9}" dt="2024-09-22T15:03:55.347" v="711" actId="1076"/>
          <ac:spMkLst>
            <pc:docMk/>
            <pc:sldMk cId="552228831" sldId="256"/>
            <ac:spMk id="16" creationId="{E77A662D-0DCB-261F-C0EB-3D57C1F4AFB1}"/>
          </ac:spMkLst>
        </pc:spChg>
        <pc:spChg chg="add del mod">
          <ac:chgData name="bksarah123@gmail.com" userId="7e333920d428e070" providerId="LiveId" clId="{CD2DE576-F4AD-4A04-9C3F-DF8E75CE0DB9}" dt="2024-09-22T15:09:56.272" v="868" actId="20577"/>
          <ac:spMkLst>
            <pc:docMk/>
            <pc:sldMk cId="552228831" sldId="256"/>
            <ac:spMk id="17" creationId="{03FBF448-496C-4FC4-07C0-75360E1EA6AC}"/>
          </ac:spMkLst>
        </pc:spChg>
        <pc:spChg chg="add mod">
          <ac:chgData name="bksarah123@gmail.com" userId="7e333920d428e070" providerId="LiveId" clId="{CD2DE576-F4AD-4A04-9C3F-DF8E75CE0DB9}" dt="2024-09-22T15:03:55.347" v="711" actId="1076"/>
          <ac:spMkLst>
            <pc:docMk/>
            <pc:sldMk cId="552228831" sldId="256"/>
            <ac:spMk id="18" creationId="{601C6F84-2362-A38A-BD45-838151E8A959}"/>
          </ac:spMkLst>
        </pc:spChg>
        <pc:spChg chg="add mod">
          <ac:chgData name="bksarah123@gmail.com" userId="7e333920d428e070" providerId="LiveId" clId="{CD2DE576-F4AD-4A04-9C3F-DF8E75CE0DB9}" dt="2024-09-22T15:03:55.347" v="711" actId="1076"/>
          <ac:spMkLst>
            <pc:docMk/>
            <pc:sldMk cId="552228831" sldId="256"/>
            <ac:spMk id="19" creationId="{3F7A97E0-50FD-A1F5-B6AC-2D81D0674FFD}"/>
          </ac:spMkLst>
        </pc:spChg>
        <pc:spChg chg="add del">
          <ac:chgData name="bksarah123@gmail.com" userId="7e333920d428e070" providerId="LiveId" clId="{CD2DE576-F4AD-4A04-9C3F-DF8E75CE0DB9}" dt="2024-09-22T14:25:12.907" v="239" actId="478"/>
          <ac:spMkLst>
            <pc:docMk/>
            <pc:sldMk cId="552228831" sldId="256"/>
            <ac:spMk id="20" creationId="{746899EE-3D8F-3AA9-F1B0-1227BA997BA1}"/>
          </ac:spMkLst>
        </pc:spChg>
        <pc:spChg chg="add mod">
          <ac:chgData name="bksarah123@gmail.com" userId="7e333920d428e070" providerId="LiveId" clId="{CD2DE576-F4AD-4A04-9C3F-DF8E75CE0DB9}" dt="2024-09-22T15:05:45.714" v="742" actId="404"/>
          <ac:spMkLst>
            <pc:docMk/>
            <pc:sldMk cId="552228831" sldId="256"/>
            <ac:spMk id="20" creationId="{EFB5479F-6061-4F25-8BEB-14E235FA058D}"/>
          </ac:spMkLst>
        </pc:spChg>
        <pc:spChg chg="add mod">
          <ac:chgData name="bksarah123@gmail.com" userId="7e333920d428e070" providerId="LiveId" clId="{CD2DE576-F4AD-4A04-9C3F-DF8E75CE0DB9}" dt="2024-09-22T15:05:49.193" v="743" actId="404"/>
          <ac:spMkLst>
            <pc:docMk/>
            <pc:sldMk cId="552228831" sldId="256"/>
            <ac:spMk id="21" creationId="{F2402C69-3A78-9135-24E3-A59D2F0BF5ED}"/>
          </ac:spMkLst>
        </pc:spChg>
        <pc:spChg chg="add mod">
          <ac:chgData name="bksarah123@gmail.com" userId="7e333920d428e070" providerId="LiveId" clId="{CD2DE576-F4AD-4A04-9C3F-DF8E75CE0DB9}" dt="2024-09-22T15:05:52.153" v="744" actId="404"/>
          <ac:spMkLst>
            <pc:docMk/>
            <pc:sldMk cId="552228831" sldId="256"/>
            <ac:spMk id="22" creationId="{CE101AEF-26D0-FC7A-8296-36A531C6F103}"/>
          </ac:spMkLst>
        </pc:spChg>
        <pc:spChg chg="add mod">
          <ac:chgData name="bksarah123@gmail.com" userId="7e333920d428e070" providerId="LiveId" clId="{CD2DE576-F4AD-4A04-9C3F-DF8E75CE0DB9}" dt="2024-09-22T14:28:58.437" v="312" actId="20577"/>
          <ac:spMkLst>
            <pc:docMk/>
            <pc:sldMk cId="552228831" sldId="256"/>
            <ac:spMk id="25" creationId="{706B437F-C369-906B-2A49-3FF03EDE8445}"/>
          </ac:spMkLst>
        </pc:spChg>
        <pc:spChg chg="add mod">
          <ac:chgData name="bksarah123@gmail.com" userId="7e333920d428e070" providerId="LiveId" clId="{CD2DE576-F4AD-4A04-9C3F-DF8E75CE0DB9}" dt="2024-09-22T14:29:18.839" v="327" actId="20577"/>
          <ac:spMkLst>
            <pc:docMk/>
            <pc:sldMk cId="552228831" sldId="256"/>
            <ac:spMk id="26" creationId="{1ACCADE9-E0C6-C3E7-AA60-8B0AF8A460DF}"/>
          </ac:spMkLst>
        </pc:spChg>
        <pc:spChg chg="add mod">
          <ac:chgData name="bksarah123@gmail.com" userId="7e333920d428e070" providerId="LiveId" clId="{CD2DE576-F4AD-4A04-9C3F-DF8E75CE0DB9}" dt="2024-09-22T14:33:17.739" v="355" actId="206"/>
          <ac:spMkLst>
            <pc:docMk/>
            <pc:sldMk cId="552228831" sldId="256"/>
            <ac:spMk id="28" creationId="{3217FF2F-B9C3-FE06-A9E1-3E35523D7929}"/>
          </ac:spMkLst>
        </pc:spChg>
        <pc:spChg chg="add del">
          <ac:chgData name="bksarah123@gmail.com" userId="7e333920d428e070" providerId="LiveId" clId="{CD2DE576-F4AD-4A04-9C3F-DF8E75CE0DB9}" dt="2024-09-22T14:33:45.210" v="357" actId="11529"/>
          <ac:spMkLst>
            <pc:docMk/>
            <pc:sldMk cId="552228831" sldId="256"/>
            <ac:spMk id="29" creationId="{7F9E4E8A-7483-7953-B1A8-F97D0C1D6F7E}"/>
          </ac:spMkLst>
        </pc:spChg>
        <pc:spChg chg="add mod">
          <ac:chgData name="bksarah123@gmail.com" userId="7e333920d428e070" providerId="LiveId" clId="{CD2DE576-F4AD-4A04-9C3F-DF8E75CE0DB9}" dt="2024-09-22T15:05:56.963" v="745" actId="14100"/>
          <ac:spMkLst>
            <pc:docMk/>
            <pc:sldMk cId="552228831" sldId="256"/>
            <ac:spMk id="29" creationId="{A528D1DD-4972-FB61-CDB9-A687689A6271}"/>
          </ac:spMkLst>
        </pc:spChg>
        <pc:spChg chg="add mod">
          <ac:chgData name="bksarah123@gmail.com" userId="7e333920d428e070" providerId="LiveId" clId="{CD2DE576-F4AD-4A04-9C3F-DF8E75CE0DB9}" dt="2024-09-22T14:36:34.347" v="416" actId="113"/>
          <ac:spMkLst>
            <pc:docMk/>
            <pc:sldMk cId="552228831" sldId="256"/>
            <ac:spMk id="30" creationId="{6FB4418E-CD87-3FC7-A3B5-3F371FFA0B0F}"/>
          </ac:spMkLst>
        </pc:spChg>
        <pc:spChg chg="add mod">
          <ac:chgData name="bksarah123@gmail.com" userId="7e333920d428e070" providerId="LiveId" clId="{CD2DE576-F4AD-4A04-9C3F-DF8E75CE0DB9}" dt="2024-09-22T15:02:35.260" v="691" actId="1076"/>
          <ac:spMkLst>
            <pc:docMk/>
            <pc:sldMk cId="552228831" sldId="256"/>
            <ac:spMk id="31" creationId="{427648A3-64E2-F44E-07B0-D95BB64D8224}"/>
          </ac:spMkLst>
        </pc:spChg>
        <pc:spChg chg="add mod">
          <ac:chgData name="bksarah123@gmail.com" userId="7e333920d428e070" providerId="LiveId" clId="{CD2DE576-F4AD-4A04-9C3F-DF8E75CE0DB9}" dt="2024-09-22T15:09:02.124" v="854" actId="207"/>
          <ac:spMkLst>
            <pc:docMk/>
            <pc:sldMk cId="552228831" sldId="256"/>
            <ac:spMk id="32" creationId="{CC4AEE4B-3581-9652-33B2-8BB4A37D542B}"/>
          </ac:spMkLst>
        </pc:spChg>
        <pc:spChg chg="add mod">
          <ac:chgData name="bksarah123@gmail.com" userId="7e333920d428e070" providerId="LiveId" clId="{CD2DE576-F4AD-4A04-9C3F-DF8E75CE0DB9}" dt="2024-09-22T15:09:21.581" v="860" actId="2711"/>
          <ac:spMkLst>
            <pc:docMk/>
            <pc:sldMk cId="552228831" sldId="256"/>
            <ac:spMk id="35" creationId="{9D8675E2-0429-1011-15C5-E141891BC17E}"/>
          </ac:spMkLst>
        </pc:spChg>
        <pc:picChg chg="del mod">
          <ac:chgData name="bksarah123@gmail.com" userId="7e333920d428e070" providerId="LiveId" clId="{CD2DE576-F4AD-4A04-9C3F-DF8E75CE0DB9}" dt="2024-09-22T14:33:00.014" v="353" actId="478"/>
          <ac:picMkLst>
            <pc:docMk/>
            <pc:sldMk cId="552228831" sldId="256"/>
            <ac:picMk id="5" creationId="{5A60071F-470E-6332-DFE0-50F6477BF1EF}"/>
          </ac:picMkLst>
        </pc:picChg>
        <pc:picChg chg="del">
          <ac:chgData name="bksarah123@gmail.com" userId="7e333920d428e070" providerId="LiveId" clId="{CD2DE576-F4AD-4A04-9C3F-DF8E75CE0DB9}" dt="2024-09-22T14:13:49.375" v="0" actId="478"/>
          <ac:picMkLst>
            <pc:docMk/>
            <pc:sldMk cId="552228831" sldId="256"/>
            <ac:picMk id="6" creationId="{5471F8B6-4B26-3A18-74F3-E542A93E48E4}"/>
          </ac:picMkLst>
        </pc:picChg>
        <pc:picChg chg="mod">
          <ac:chgData name="bksarah123@gmail.com" userId="7e333920d428e070" providerId="LiveId" clId="{CD2DE576-F4AD-4A04-9C3F-DF8E75CE0DB9}" dt="2024-09-22T14:32:37.446" v="348" actId="34135"/>
          <ac:picMkLst>
            <pc:docMk/>
            <pc:sldMk cId="552228831" sldId="256"/>
            <ac:picMk id="7" creationId="{07D1C0ED-AA04-E12E-71D0-AD2DC2C6BAE3}"/>
          </ac:picMkLst>
        </pc:picChg>
        <pc:picChg chg="add del mod">
          <ac:chgData name="bksarah123@gmail.com" userId="7e333920d428e070" providerId="LiveId" clId="{CD2DE576-F4AD-4A04-9C3F-DF8E75CE0DB9}" dt="2024-09-22T15:00:38.516" v="639" actId="478"/>
          <ac:picMkLst>
            <pc:docMk/>
            <pc:sldMk cId="552228831" sldId="256"/>
            <ac:picMk id="10" creationId="{945C7CFB-8047-D7E0-5214-E341F9474AAF}"/>
          </ac:picMkLst>
        </pc:picChg>
        <pc:picChg chg="add del mod">
          <ac:chgData name="bksarah123@gmail.com" userId="7e333920d428e070" providerId="LiveId" clId="{CD2DE576-F4AD-4A04-9C3F-DF8E75CE0DB9}" dt="2024-09-22T15:00:38.516" v="639" actId="478"/>
          <ac:picMkLst>
            <pc:docMk/>
            <pc:sldMk cId="552228831" sldId="256"/>
            <ac:picMk id="11" creationId="{EAFFFA65-088F-F054-614F-600342D91251}"/>
          </ac:picMkLst>
        </pc:picChg>
        <pc:picChg chg="add del mod">
          <ac:chgData name="bksarah123@gmail.com" userId="7e333920d428e070" providerId="LiveId" clId="{CD2DE576-F4AD-4A04-9C3F-DF8E75CE0DB9}" dt="2024-09-22T15:00:38.516" v="639" actId="478"/>
          <ac:picMkLst>
            <pc:docMk/>
            <pc:sldMk cId="552228831" sldId="256"/>
            <ac:picMk id="12" creationId="{9F5F8C6A-8F90-4692-B011-C4BFFE25C2F4}"/>
          </ac:picMkLst>
        </pc:picChg>
        <pc:picChg chg="add mod">
          <ac:chgData name="bksarah123@gmail.com" userId="7e333920d428e070" providerId="LiveId" clId="{CD2DE576-F4AD-4A04-9C3F-DF8E75CE0DB9}" dt="2024-09-22T15:03:55.347" v="711" actId="1076"/>
          <ac:picMkLst>
            <pc:docMk/>
            <pc:sldMk cId="552228831" sldId="256"/>
            <ac:picMk id="13" creationId="{E9D2E8DB-1B7F-6574-A5C1-78F412745FD0}"/>
          </ac:picMkLst>
        </pc:picChg>
        <pc:picChg chg="add mod">
          <ac:chgData name="bksarah123@gmail.com" userId="7e333920d428e070" providerId="LiveId" clId="{CD2DE576-F4AD-4A04-9C3F-DF8E75CE0DB9}" dt="2024-09-22T15:03:55.347" v="711" actId="1076"/>
          <ac:picMkLst>
            <pc:docMk/>
            <pc:sldMk cId="552228831" sldId="256"/>
            <ac:picMk id="14" creationId="{A877B7AD-3D71-7D0E-FF4E-5F60CBBC9A8A}"/>
          </ac:picMkLst>
        </pc:picChg>
        <pc:picChg chg="add mod">
          <ac:chgData name="bksarah123@gmail.com" userId="7e333920d428e070" providerId="LiveId" clId="{CD2DE576-F4AD-4A04-9C3F-DF8E75CE0DB9}" dt="2024-09-22T15:03:55.347" v="711" actId="1076"/>
          <ac:picMkLst>
            <pc:docMk/>
            <pc:sldMk cId="552228831" sldId="256"/>
            <ac:picMk id="15" creationId="{6E5D7532-5FA3-4AFA-BF79-7F4EC70596A8}"/>
          </ac:picMkLst>
        </pc:picChg>
        <pc:picChg chg="add mod">
          <ac:chgData name="bksarah123@gmail.com" userId="7e333920d428e070" providerId="LiveId" clId="{CD2DE576-F4AD-4A04-9C3F-DF8E75CE0DB9}" dt="2024-09-22T14:24:42.355" v="235" actId="931"/>
          <ac:picMkLst>
            <pc:docMk/>
            <pc:sldMk cId="552228831" sldId="256"/>
            <ac:picMk id="19" creationId="{7C6199F8-C4B4-6C8E-2145-3807D6DADA01}"/>
          </ac:picMkLst>
        </pc:picChg>
        <pc:picChg chg="add mod">
          <ac:chgData name="bksarah123@gmail.com" userId="7e333920d428e070" providerId="LiveId" clId="{CD2DE576-F4AD-4A04-9C3F-DF8E75CE0DB9}" dt="2024-09-22T14:25:09.803" v="238" actId="931"/>
          <ac:picMkLst>
            <pc:docMk/>
            <pc:sldMk cId="552228831" sldId="256"/>
            <ac:picMk id="22" creationId="{3D92E1D9-C349-A318-9886-728C1813675A}"/>
          </ac:picMkLst>
        </pc:picChg>
        <pc:picChg chg="add mod">
          <ac:chgData name="bksarah123@gmail.com" userId="7e333920d428e070" providerId="LiveId" clId="{CD2DE576-F4AD-4A04-9C3F-DF8E75CE0DB9}" dt="2024-09-22T14:28:27.129" v="267" actId="1076"/>
          <ac:picMkLst>
            <pc:docMk/>
            <pc:sldMk cId="552228831" sldId="256"/>
            <ac:picMk id="23" creationId="{7D493BFE-C6BB-7F33-99DF-8234F4A4D229}"/>
          </ac:picMkLst>
        </pc:picChg>
        <pc:picChg chg="add mod">
          <ac:chgData name="bksarah123@gmail.com" userId="7e333920d428e070" providerId="LiveId" clId="{CD2DE576-F4AD-4A04-9C3F-DF8E75CE0DB9}" dt="2024-09-22T14:28:22.738" v="266" actId="1076"/>
          <ac:picMkLst>
            <pc:docMk/>
            <pc:sldMk cId="552228831" sldId="256"/>
            <ac:picMk id="24" creationId="{37455B9D-FE6D-F0ED-BC46-88380789C2A5}"/>
          </ac:picMkLst>
        </pc:picChg>
        <pc:picChg chg="add mod">
          <ac:chgData name="bksarah123@gmail.com" userId="7e333920d428e070" providerId="LiveId" clId="{CD2DE576-F4AD-4A04-9C3F-DF8E75CE0DB9}" dt="2024-09-22T14:30:25.314" v="337" actId="1076"/>
          <ac:picMkLst>
            <pc:docMk/>
            <pc:sldMk cId="552228831" sldId="256"/>
            <ac:picMk id="27" creationId="{F927AA57-F0D0-81B5-ECCE-34752B9236BD}"/>
          </ac:picMkLst>
        </pc:picChg>
        <pc:cxnChg chg="add mod">
          <ac:chgData name="bksarah123@gmail.com" userId="7e333920d428e070" providerId="LiveId" clId="{CD2DE576-F4AD-4A04-9C3F-DF8E75CE0DB9}" dt="2024-09-22T14:49:15.587" v="543" actId="1035"/>
          <ac:cxnSpMkLst>
            <pc:docMk/>
            <pc:sldMk cId="552228831" sldId="256"/>
            <ac:cxnSpMk id="6" creationId="{98909713-AA93-05D5-07C3-7FF0A8B86B62}"/>
          </ac:cxnSpMkLst>
        </pc:cxnChg>
        <pc:cxnChg chg="add mod">
          <ac:chgData name="bksarah123@gmail.com" userId="7e333920d428e070" providerId="LiveId" clId="{CD2DE576-F4AD-4A04-9C3F-DF8E75CE0DB9}" dt="2024-09-22T15:08:27.027" v="813" actId="208"/>
          <ac:cxnSpMkLst>
            <pc:docMk/>
            <pc:sldMk cId="552228831" sldId="256"/>
            <ac:cxnSpMk id="34" creationId="{A79F7CDF-3595-5142-2FA3-71BAD0494507}"/>
          </ac:cxnSpMkLst>
        </pc:cxnChg>
      </pc:sldChg>
      <pc:sldChg chg="addSp delSp modSp new del mod">
        <pc:chgData name="bksarah123@gmail.com" userId="7e333920d428e070" providerId="LiveId" clId="{CD2DE576-F4AD-4A04-9C3F-DF8E75CE0DB9}" dt="2024-09-22T15:00:44.656" v="642" actId="2696"/>
        <pc:sldMkLst>
          <pc:docMk/>
          <pc:sldMk cId="59839021" sldId="257"/>
        </pc:sldMkLst>
        <pc:picChg chg="add del mod">
          <ac:chgData name="bksarah123@gmail.com" userId="7e333920d428e070" providerId="LiveId" clId="{CD2DE576-F4AD-4A04-9C3F-DF8E75CE0DB9}" dt="2024-09-22T14:54:48.016" v="595" actId="478"/>
          <ac:picMkLst>
            <pc:docMk/>
            <pc:sldMk cId="59839021" sldId="257"/>
            <ac:picMk id="3" creationId="{0BAD181D-C821-1070-CAB8-1D953CC8B55C}"/>
          </ac:picMkLst>
        </pc:picChg>
        <pc:picChg chg="add del mod">
          <ac:chgData name="bksarah123@gmail.com" userId="7e333920d428e070" providerId="LiveId" clId="{CD2DE576-F4AD-4A04-9C3F-DF8E75CE0DB9}" dt="2024-09-22T15:00:11.462" v="627" actId="478"/>
          <ac:picMkLst>
            <pc:docMk/>
            <pc:sldMk cId="59839021" sldId="257"/>
            <ac:picMk id="4" creationId="{99A23F0D-F246-0788-3CEF-BB97B0AC2688}"/>
          </ac:picMkLst>
        </pc:picChg>
        <pc:picChg chg="add del mod">
          <ac:chgData name="bksarah123@gmail.com" userId="7e333920d428e070" providerId="LiveId" clId="{CD2DE576-F4AD-4A04-9C3F-DF8E75CE0DB9}" dt="2024-09-22T14:54:47.287" v="594" actId="478"/>
          <ac:picMkLst>
            <pc:docMk/>
            <pc:sldMk cId="59839021" sldId="257"/>
            <ac:picMk id="5" creationId="{239AF046-1DFD-C64E-5CFC-E4FBEEE4EA50}"/>
          </ac:picMkLst>
        </pc:picChg>
        <pc:picChg chg="add del mod">
          <ac:chgData name="bksarah123@gmail.com" userId="7e333920d428e070" providerId="LiveId" clId="{CD2DE576-F4AD-4A04-9C3F-DF8E75CE0DB9}" dt="2024-09-22T14:54:45.631" v="593" actId="478"/>
          <ac:picMkLst>
            <pc:docMk/>
            <pc:sldMk cId="59839021" sldId="257"/>
            <ac:picMk id="7" creationId="{A4B2FBE0-D398-45FF-2AA6-68D4944ADCF7}"/>
          </ac:picMkLst>
        </pc:picChg>
        <pc:picChg chg="add del mod">
          <ac:chgData name="bksarah123@gmail.com" userId="7e333920d428e070" providerId="LiveId" clId="{CD2DE576-F4AD-4A04-9C3F-DF8E75CE0DB9}" dt="2024-09-22T15:00:11.462" v="627" actId="478"/>
          <ac:picMkLst>
            <pc:docMk/>
            <pc:sldMk cId="59839021" sldId="257"/>
            <ac:picMk id="8" creationId="{79E21FB6-B554-CE8D-8C0C-04428BA4810D}"/>
          </ac:picMkLst>
        </pc:picChg>
        <pc:picChg chg="add mod">
          <ac:chgData name="bksarah123@gmail.com" userId="7e333920d428e070" providerId="LiveId" clId="{CD2DE576-F4AD-4A04-9C3F-DF8E75CE0DB9}" dt="2024-09-22T15:00:30.651" v="637" actId="207"/>
          <ac:picMkLst>
            <pc:docMk/>
            <pc:sldMk cId="59839021" sldId="257"/>
            <ac:picMk id="10" creationId="{886862D8-B545-F338-0A7F-E2297885818B}"/>
          </ac:picMkLst>
        </pc:picChg>
        <pc:picChg chg="add del mod">
          <ac:chgData name="bksarah123@gmail.com" userId="7e333920d428e070" providerId="LiveId" clId="{CD2DE576-F4AD-4A04-9C3F-DF8E75CE0DB9}" dt="2024-09-22T15:00:12.339" v="628" actId="478"/>
          <ac:picMkLst>
            <pc:docMk/>
            <pc:sldMk cId="59839021" sldId="257"/>
            <ac:picMk id="12" creationId="{B93CB8C0-1240-A3D8-8AFF-BD3A9B56C043}"/>
          </ac:picMkLst>
        </pc:picChg>
        <pc:picChg chg="add del mod">
          <ac:chgData name="bksarah123@gmail.com" userId="7e333920d428e070" providerId="LiveId" clId="{CD2DE576-F4AD-4A04-9C3F-DF8E75CE0DB9}" dt="2024-09-22T15:00:10.171" v="626" actId="478"/>
          <ac:picMkLst>
            <pc:docMk/>
            <pc:sldMk cId="59839021" sldId="257"/>
            <ac:picMk id="14" creationId="{45D0E2EF-2A4C-AB2E-F2C7-50483DAB6222}"/>
          </ac:picMkLst>
        </pc:picChg>
        <pc:picChg chg="add del mod">
          <ac:chgData name="bksarah123@gmail.com" userId="7e333920d428e070" providerId="LiveId" clId="{CD2DE576-F4AD-4A04-9C3F-DF8E75CE0DB9}" dt="2024-09-22T15:00:08.912" v="625" actId="478"/>
          <ac:picMkLst>
            <pc:docMk/>
            <pc:sldMk cId="59839021" sldId="257"/>
            <ac:picMk id="16" creationId="{CC7F204C-2248-7961-910D-D6ADC8589A5B}"/>
          </ac:picMkLst>
        </pc:picChg>
        <pc:picChg chg="add mod">
          <ac:chgData name="bksarah123@gmail.com" userId="7e333920d428e070" providerId="LiveId" clId="{CD2DE576-F4AD-4A04-9C3F-DF8E75CE0DB9}" dt="2024-09-22T15:00:30.651" v="637" actId="207"/>
          <ac:picMkLst>
            <pc:docMk/>
            <pc:sldMk cId="59839021" sldId="257"/>
            <ac:picMk id="18" creationId="{ADA28E28-115E-A799-E0D1-0864AE5C8BF9}"/>
          </ac:picMkLst>
        </pc:picChg>
        <pc:picChg chg="add mod">
          <ac:chgData name="bksarah123@gmail.com" userId="7e333920d428e070" providerId="LiveId" clId="{CD2DE576-F4AD-4A04-9C3F-DF8E75CE0DB9}" dt="2024-09-22T15:00:30.651" v="637" actId="207"/>
          <ac:picMkLst>
            <pc:docMk/>
            <pc:sldMk cId="59839021" sldId="257"/>
            <ac:picMk id="20" creationId="{FA3F9E5B-A8CA-79D2-8C91-FA331312737C}"/>
          </ac:picMkLst>
        </pc:picChg>
        <pc:picChg chg="add del mod">
          <ac:chgData name="bksarah123@gmail.com" userId="7e333920d428e070" providerId="LiveId" clId="{CD2DE576-F4AD-4A04-9C3F-DF8E75CE0DB9}" dt="2024-09-22T15:00:32.461" v="638" actId="478"/>
          <ac:picMkLst>
            <pc:docMk/>
            <pc:sldMk cId="59839021" sldId="257"/>
            <ac:picMk id="22" creationId="{6E451F00-53C1-997E-CC1E-BABAC02D9EE5}"/>
          </ac:picMkLst>
        </pc:picChg>
      </pc:sldChg>
      <pc:sldMasterChg chg="modSldLayout">
        <pc:chgData name="bksarah123@gmail.com" userId="7e333920d428e070" providerId="LiveId" clId="{CD2DE576-F4AD-4A04-9C3F-DF8E75CE0DB9}" dt="2024-09-22T14:21:42.692" v="174" actId="20577"/>
        <pc:sldMasterMkLst>
          <pc:docMk/>
          <pc:sldMasterMk cId="1629300870" sldId="2147483672"/>
        </pc:sldMasterMkLst>
        <pc:sldLayoutChg chg="addSp delSp modSp mod">
          <pc:chgData name="bksarah123@gmail.com" userId="7e333920d428e070" providerId="LiveId" clId="{CD2DE576-F4AD-4A04-9C3F-DF8E75CE0DB9}" dt="2024-09-22T14:21:42.692" v="174" actId="20577"/>
          <pc:sldLayoutMkLst>
            <pc:docMk/>
            <pc:sldMasterMk cId="1629300870" sldId="2147483672"/>
            <pc:sldLayoutMk cId="1725445926" sldId="2147483673"/>
          </pc:sldLayoutMkLst>
          <pc:spChg chg="del">
            <ac:chgData name="bksarah123@gmail.com" userId="7e333920d428e070" providerId="LiveId" clId="{CD2DE576-F4AD-4A04-9C3F-DF8E75CE0DB9}" dt="2024-09-22T14:14:03.627" v="2" actId="478"/>
            <ac:spMkLst>
              <pc:docMk/>
              <pc:sldMasterMk cId="1629300870" sldId="2147483672"/>
              <pc:sldLayoutMk cId="1725445926" sldId="2147483673"/>
              <ac:spMk id="2" creationId="{00000000-0000-0000-0000-000000000000}"/>
            </ac:spMkLst>
          </pc:spChg>
          <pc:spChg chg="del">
            <ac:chgData name="bksarah123@gmail.com" userId="7e333920d428e070" providerId="LiveId" clId="{CD2DE576-F4AD-4A04-9C3F-DF8E75CE0DB9}" dt="2024-09-22T14:14:03.627" v="2" actId="478"/>
            <ac:spMkLst>
              <pc:docMk/>
              <pc:sldMasterMk cId="1629300870" sldId="2147483672"/>
              <pc:sldLayoutMk cId="1725445926" sldId="2147483673"/>
              <ac:spMk id="3" creationId="{00000000-0000-0000-0000-000000000000}"/>
            </ac:spMkLst>
          </pc:spChg>
          <pc:spChg chg="del">
            <ac:chgData name="bksarah123@gmail.com" userId="7e333920d428e070" providerId="LiveId" clId="{CD2DE576-F4AD-4A04-9C3F-DF8E75CE0DB9}" dt="2024-09-22T14:14:03.627" v="2" actId="478"/>
            <ac:spMkLst>
              <pc:docMk/>
              <pc:sldMasterMk cId="1629300870" sldId="2147483672"/>
              <pc:sldLayoutMk cId="1725445926" sldId="2147483673"/>
              <ac:spMk id="4" creationId="{00000000-0000-0000-0000-000000000000}"/>
            </ac:spMkLst>
          </pc:spChg>
          <pc:spChg chg="del">
            <ac:chgData name="bksarah123@gmail.com" userId="7e333920d428e070" providerId="LiveId" clId="{CD2DE576-F4AD-4A04-9C3F-DF8E75CE0DB9}" dt="2024-09-22T14:14:03.627" v="2" actId="478"/>
            <ac:spMkLst>
              <pc:docMk/>
              <pc:sldMasterMk cId="1629300870" sldId="2147483672"/>
              <pc:sldLayoutMk cId="1725445926" sldId="2147483673"/>
              <ac:spMk id="5" creationId="{00000000-0000-0000-0000-000000000000}"/>
            </ac:spMkLst>
          </pc:spChg>
          <pc:spChg chg="del">
            <ac:chgData name="bksarah123@gmail.com" userId="7e333920d428e070" providerId="LiveId" clId="{CD2DE576-F4AD-4A04-9C3F-DF8E75CE0DB9}" dt="2024-09-22T14:14:03.627" v="2" actId="478"/>
            <ac:spMkLst>
              <pc:docMk/>
              <pc:sldMasterMk cId="1629300870" sldId="2147483672"/>
              <pc:sldLayoutMk cId="1725445926" sldId="2147483673"/>
              <ac:spMk id="6" creationId="{00000000-0000-0000-0000-000000000000}"/>
            </ac:spMkLst>
          </pc:spChg>
          <pc:spChg chg="add del">
            <ac:chgData name="bksarah123@gmail.com" userId="7e333920d428e070" providerId="LiveId" clId="{CD2DE576-F4AD-4A04-9C3F-DF8E75CE0DB9}" dt="2024-09-22T14:15:17.221" v="3" actId="11529"/>
            <ac:spMkLst>
              <pc:docMk/>
              <pc:sldMasterMk cId="1629300870" sldId="2147483672"/>
              <pc:sldLayoutMk cId="1725445926" sldId="2147483673"/>
              <ac:spMk id="7" creationId="{BCBF5DFA-05AF-5A11-0DE5-B0ECD8D9D77C}"/>
            </ac:spMkLst>
          </pc:spChg>
          <pc:spChg chg="add mod">
            <ac:chgData name="bksarah123@gmail.com" userId="7e333920d428e070" providerId="LiveId" clId="{CD2DE576-F4AD-4A04-9C3F-DF8E75CE0DB9}" dt="2024-09-22T14:21:42.692" v="174" actId="20577"/>
            <ac:spMkLst>
              <pc:docMk/>
              <pc:sldMasterMk cId="1629300870" sldId="2147483672"/>
              <pc:sldLayoutMk cId="1725445926" sldId="2147483673"/>
              <ac:spMk id="8" creationId="{5DF92D2B-97C8-2B0D-32AA-1BDAF40F7E90}"/>
            </ac:spMkLst>
          </pc:spChg>
          <pc:spChg chg="add del mod">
            <ac:chgData name="bksarah123@gmail.com" userId="7e333920d428e070" providerId="LiveId" clId="{CD2DE576-F4AD-4A04-9C3F-DF8E75CE0DB9}" dt="2024-09-22T14:18:17.041" v="54" actId="478"/>
            <ac:spMkLst>
              <pc:docMk/>
              <pc:sldMasterMk cId="1629300870" sldId="2147483672"/>
              <pc:sldLayoutMk cId="1725445926" sldId="2147483673"/>
              <ac:spMk id="9" creationId="{42185C5F-2796-586C-FA3F-C9320D8CF881}"/>
            </ac:spMkLst>
          </pc:spChg>
          <pc:spChg chg="add del">
            <ac:chgData name="bksarah123@gmail.com" userId="7e333920d428e070" providerId="LiveId" clId="{CD2DE576-F4AD-4A04-9C3F-DF8E75CE0DB9}" dt="2024-09-22T14:15:41.330" v="10" actId="11529"/>
            <ac:spMkLst>
              <pc:docMk/>
              <pc:sldMasterMk cId="1629300870" sldId="2147483672"/>
              <pc:sldLayoutMk cId="1725445926" sldId="2147483673"/>
              <ac:spMk id="10" creationId="{F3717621-96D6-8A6A-5A76-6E0074578247}"/>
            </ac:spMkLst>
          </pc:spChg>
          <pc:spChg chg="add del mod">
            <ac:chgData name="bksarah123@gmail.com" userId="7e333920d428e070" providerId="LiveId" clId="{CD2DE576-F4AD-4A04-9C3F-DF8E75CE0DB9}" dt="2024-09-22T14:15:45.652" v="12" actId="478"/>
            <ac:spMkLst>
              <pc:docMk/>
              <pc:sldMasterMk cId="1629300870" sldId="2147483672"/>
              <pc:sldLayoutMk cId="1725445926" sldId="2147483673"/>
              <ac:spMk id="11" creationId="{51A04C45-8174-74B4-0C29-47B66A8A9B5F}"/>
            </ac:spMkLst>
          </pc:spChg>
          <pc:spChg chg="add del mod">
            <ac:chgData name="bksarah123@gmail.com" userId="7e333920d428e070" providerId="LiveId" clId="{CD2DE576-F4AD-4A04-9C3F-DF8E75CE0DB9}" dt="2024-09-22T14:21:22.143" v="141"/>
            <ac:spMkLst>
              <pc:docMk/>
              <pc:sldMasterMk cId="1629300870" sldId="2147483672"/>
              <pc:sldLayoutMk cId="1725445926" sldId="2147483673"/>
              <ac:spMk id="12" creationId="{2D2D2E15-38F8-56A6-25EE-DF69C8A8972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547FB-821B-435A-B530-512035DAAA6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03ACF-F230-443F-B0EF-5E87C07C8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8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03ACF-F230-443F-B0EF-5E87C07C88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DF92D2B-97C8-2B0D-32AA-1BDAF40F7E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2133221" y="1115568"/>
            <a:ext cx="5165804" cy="3634281"/>
          </a:xfrm>
          <a:custGeom>
            <a:avLst/>
            <a:gdLst>
              <a:gd name="connsiteX0" fmla="*/ 0 w 5162514"/>
              <a:gd name="connsiteY0" fmla="*/ 0 h 3341542"/>
              <a:gd name="connsiteX1" fmla="*/ 4605579 w 5162514"/>
              <a:gd name="connsiteY1" fmla="*/ 0 h 3341542"/>
              <a:gd name="connsiteX2" fmla="*/ 5162514 w 5162514"/>
              <a:gd name="connsiteY2" fmla="*/ 556935 h 3341542"/>
              <a:gd name="connsiteX3" fmla="*/ 5162514 w 5162514"/>
              <a:gd name="connsiteY3" fmla="*/ 3341542 h 3341542"/>
              <a:gd name="connsiteX4" fmla="*/ 0 w 5162514"/>
              <a:gd name="connsiteY4" fmla="*/ 3341542 h 3341542"/>
              <a:gd name="connsiteX5" fmla="*/ 0 w 5162514"/>
              <a:gd name="connsiteY5" fmla="*/ 0 h 3341542"/>
              <a:gd name="connsiteX0" fmla="*/ 0 w 5162514"/>
              <a:gd name="connsiteY0" fmla="*/ 0 h 3341542"/>
              <a:gd name="connsiteX1" fmla="*/ 4605579 w 5162514"/>
              <a:gd name="connsiteY1" fmla="*/ 0 h 3341542"/>
              <a:gd name="connsiteX2" fmla="*/ 4387010 w 5162514"/>
              <a:gd name="connsiteY2" fmla="*/ 742130 h 3341542"/>
              <a:gd name="connsiteX3" fmla="*/ 5162514 w 5162514"/>
              <a:gd name="connsiteY3" fmla="*/ 3341542 h 3341542"/>
              <a:gd name="connsiteX4" fmla="*/ 0 w 5162514"/>
              <a:gd name="connsiteY4" fmla="*/ 3341542 h 3341542"/>
              <a:gd name="connsiteX5" fmla="*/ 0 w 5162514"/>
              <a:gd name="connsiteY5" fmla="*/ 0 h 3341542"/>
              <a:gd name="connsiteX0" fmla="*/ 0 w 5162514"/>
              <a:gd name="connsiteY0" fmla="*/ 0 h 3341542"/>
              <a:gd name="connsiteX1" fmla="*/ 4605579 w 5162514"/>
              <a:gd name="connsiteY1" fmla="*/ 0 h 3341542"/>
              <a:gd name="connsiteX2" fmla="*/ 4308069 w 5162514"/>
              <a:gd name="connsiteY2" fmla="*/ 666478 h 3341542"/>
              <a:gd name="connsiteX3" fmla="*/ 5162514 w 5162514"/>
              <a:gd name="connsiteY3" fmla="*/ 3341542 h 3341542"/>
              <a:gd name="connsiteX4" fmla="*/ 0 w 5162514"/>
              <a:gd name="connsiteY4" fmla="*/ 3341542 h 3341542"/>
              <a:gd name="connsiteX5" fmla="*/ 0 w 5162514"/>
              <a:gd name="connsiteY5" fmla="*/ 0 h 3341542"/>
              <a:gd name="connsiteX0" fmla="*/ 0 w 5162514"/>
              <a:gd name="connsiteY0" fmla="*/ 3289 h 3344831"/>
              <a:gd name="connsiteX1" fmla="*/ 4575976 w 5162514"/>
              <a:gd name="connsiteY1" fmla="*/ 0 h 3344831"/>
              <a:gd name="connsiteX2" fmla="*/ 4308069 w 5162514"/>
              <a:gd name="connsiteY2" fmla="*/ 669767 h 3344831"/>
              <a:gd name="connsiteX3" fmla="*/ 5162514 w 5162514"/>
              <a:gd name="connsiteY3" fmla="*/ 3344831 h 3344831"/>
              <a:gd name="connsiteX4" fmla="*/ 0 w 5162514"/>
              <a:gd name="connsiteY4" fmla="*/ 3344831 h 3344831"/>
              <a:gd name="connsiteX5" fmla="*/ 0 w 5162514"/>
              <a:gd name="connsiteY5" fmla="*/ 3289 h 3344831"/>
              <a:gd name="connsiteX0" fmla="*/ 0 w 5659185"/>
              <a:gd name="connsiteY0" fmla="*/ 3289 h 3630992"/>
              <a:gd name="connsiteX1" fmla="*/ 4575976 w 5659185"/>
              <a:gd name="connsiteY1" fmla="*/ 0 h 3630992"/>
              <a:gd name="connsiteX2" fmla="*/ 4308069 w 5659185"/>
              <a:gd name="connsiteY2" fmla="*/ 669767 h 3630992"/>
              <a:gd name="connsiteX3" fmla="*/ 5659185 w 5659185"/>
              <a:gd name="connsiteY3" fmla="*/ 3630992 h 3630992"/>
              <a:gd name="connsiteX4" fmla="*/ 0 w 5659185"/>
              <a:gd name="connsiteY4" fmla="*/ 3344831 h 3630992"/>
              <a:gd name="connsiteX5" fmla="*/ 0 w 5659185"/>
              <a:gd name="connsiteY5" fmla="*/ 3289 h 3630992"/>
              <a:gd name="connsiteX0" fmla="*/ 0 w 5659185"/>
              <a:gd name="connsiteY0" fmla="*/ 3289 h 3630992"/>
              <a:gd name="connsiteX1" fmla="*/ 4575976 w 5659185"/>
              <a:gd name="connsiteY1" fmla="*/ 0 h 3630992"/>
              <a:gd name="connsiteX2" fmla="*/ 4308069 w 5659185"/>
              <a:gd name="connsiteY2" fmla="*/ 669767 h 3630992"/>
              <a:gd name="connsiteX3" fmla="*/ 5659185 w 5659185"/>
              <a:gd name="connsiteY3" fmla="*/ 3630992 h 3630992"/>
              <a:gd name="connsiteX4" fmla="*/ 493381 w 5659185"/>
              <a:gd name="connsiteY4" fmla="*/ 3624413 h 3630992"/>
              <a:gd name="connsiteX5" fmla="*/ 0 w 5659185"/>
              <a:gd name="connsiteY5" fmla="*/ 3289 h 3630992"/>
              <a:gd name="connsiteX0" fmla="*/ 6579 w 5165804"/>
              <a:gd name="connsiteY0" fmla="*/ 0 h 3634281"/>
              <a:gd name="connsiteX1" fmla="*/ 4082595 w 5165804"/>
              <a:gd name="connsiteY1" fmla="*/ 3289 h 3634281"/>
              <a:gd name="connsiteX2" fmla="*/ 3814688 w 5165804"/>
              <a:gd name="connsiteY2" fmla="*/ 673056 h 3634281"/>
              <a:gd name="connsiteX3" fmla="*/ 5165804 w 5165804"/>
              <a:gd name="connsiteY3" fmla="*/ 3634281 h 3634281"/>
              <a:gd name="connsiteX4" fmla="*/ 0 w 5165804"/>
              <a:gd name="connsiteY4" fmla="*/ 3627702 h 3634281"/>
              <a:gd name="connsiteX5" fmla="*/ 6579 w 5165804"/>
              <a:gd name="connsiteY5" fmla="*/ 0 h 363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5804" h="3634281">
                <a:moveTo>
                  <a:pt x="6579" y="0"/>
                </a:moveTo>
                <a:lnTo>
                  <a:pt x="4082595" y="3289"/>
                </a:lnTo>
                <a:lnTo>
                  <a:pt x="3814688" y="673056"/>
                </a:lnTo>
                <a:lnTo>
                  <a:pt x="5165804" y="3634281"/>
                </a:lnTo>
                <a:lnTo>
                  <a:pt x="0" y="3627702"/>
                </a:lnTo>
                <a:lnTo>
                  <a:pt x="657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6pPr>
              <a:defRPr sz="2000"/>
            </a:lvl6pPr>
          </a:lstStyle>
          <a:p>
            <a:pPr lvl="5"/>
            <a:endParaRPr lang="en-US" dirty="0"/>
          </a:p>
          <a:p>
            <a:pPr lvl="5"/>
            <a:endParaRPr lang="en-US" dirty="0"/>
          </a:p>
          <a:p>
            <a:pPr lvl="5"/>
            <a:endParaRPr lang="en-US" dirty="0"/>
          </a:p>
          <a:p>
            <a:pPr lvl="5"/>
            <a:endParaRPr lang="en-US" dirty="0"/>
          </a:p>
          <a:p>
            <a:pPr lvl="5"/>
            <a:endParaRPr lang="en-US" dirty="0"/>
          </a:p>
          <a:p>
            <a:pPr lvl="5"/>
            <a:endParaRPr lang="en-US" dirty="0"/>
          </a:p>
          <a:p>
            <a:pPr lvl="5"/>
            <a:endParaRPr lang="en-US" dirty="0"/>
          </a:p>
          <a:p>
            <a:pPr lvl="5"/>
            <a:endParaRPr lang="en-US" dirty="0"/>
          </a:p>
          <a:p>
            <a:pPr lvl="5"/>
            <a:r>
              <a:rPr lang="en-US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72544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AF6F-E2C2-41AC-B188-419D4698BED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4FB-7B36-4D4C-8DF7-EAABBC79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0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AF6F-E2C2-41AC-B188-419D4698BED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4FB-7B36-4D4C-8DF7-EAABBC79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AF6F-E2C2-41AC-B188-419D4698BED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4FB-7B36-4D4C-8DF7-EAABBC79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7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AF6F-E2C2-41AC-B188-419D4698BED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4FB-7B36-4D4C-8DF7-EAABBC79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3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AF6F-E2C2-41AC-B188-419D4698BED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4FB-7B36-4D4C-8DF7-EAABBC79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9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AF6F-E2C2-41AC-B188-419D4698BED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4FB-7B36-4D4C-8DF7-EAABBC79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AF6F-E2C2-41AC-B188-419D4698BED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4FB-7B36-4D4C-8DF7-EAABBC79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9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AF6F-E2C2-41AC-B188-419D4698BED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4FB-7B36-4D4C-8DF7-EAABBC79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0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AF6F-E2C2-41AC-B188-419D4698BED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4FB-7B36-4D4C-8DF7-EAABBC79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6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AF6F-E2C2-41AC-B188-419D4698BED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54FB-7B36-4D4C-8DF7-EAABBC79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5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2DAF6F-E2C2-41AC-B188-419D4698BED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3D54FB-7B36-4D4C-8DF7-EAABBC79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0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D1C0ED-AA04-E12E-71D0-AD2DC2C6BA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" y="2545"/>
            <a:ext cx="4459179" cy="529135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FBF448-496C-4FC4-07C0-75360E1E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2599458" y="1659614"/>
            <a:ext cx="5165804" cy="3634281"/>
          </a:xfrm>
        </p:spPr>
        <p:txBody>
          <a:bodyPr>
            <a:normAutofit/>
          </a:bodyPr>
          <a:lstStyle/>
          <a:p>
            <a:pPr lvl="4"/>
            <a:endParaRPr lang="en-US" sz="1800" dirty="0"/>
          </a:p>
        </p:txBody>
      </p:sp>
      <p:pic>
        <p:nvPicPr>
          <p:cNvPr id="23" name="Graphic 22" descr="Envelope with solid fill">
            <a:extLst>
              <a:ext uri="{FF2B5EF4-FFF2-40B4-BE49-F238E27FC236}">
                <a16:creationId xmlns:a16="http://schemas.microsoft.com/office/drawing/2014/main" id="{7D493BFE-C6BB-7F33-99DF-8234F4A4D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2957" y="538848"/>
            <a:ext cx="292231" cy="292231"/>
          </a:xfrm>
          <a:prstGeom prst="rect">
            <a:avLst/>
          </a:prstGeom>
        </p:spPr>
      </p:pic>
      <p:pic>
        <p:nvPicPr>
          <p:cNvPr id="24" name="Graphic 23" descr="Receiver with solid fill">
            <a:extLst>
              <a:ext uri="{FF2B5EF4-FFF2-40B4-BE49-F238E27FC236}">
                <a16:creationId xmlns:a16="http://schemas.microsoft.com/office/drawing/2014/main" id="{37455B9D-FE6D-F0ED-BC46-88380789C2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2957" y="919165"/>
            <a:ext cx="292231" cy="2922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06B437F-C369-906B-2A49-3FF03EDE8445}"/>
              </a:ext>
            </a:extLst>
          </p:cNvPr>
          <p:cNvSpPr txBox="1"/>
          <p:nvPr/>
        </p:nvSpPr>
        <p:spPr>
          <a:xfrm>
            <a:off x="5095188" y="538848"/>
            <a:ext cx="242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email@alamancecc.edu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CCADE9-E0C6-C3E7-AA60-8B0AF8A460DF}"/>
              </a:ext>
            </a:extLst>
          </p:cNvPr>
          <p:cNvSpPr txBox="1"/>
          <p:nvPr/>
        </p:nvSpPr>
        <p:spPr>
          <a:xfrm>
            <a:off x="5095188" y="929796"/>
            <a:ext cx="242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(336) XXX-XXXX</a:t>
            </a:r>
          </a:p>
        </p:txBody>
      </p:sp>
      <p:pic>
        <p:nvPicPr>
          <p:cNvPr id="27" name="Picture 26" descr="A blue and yellow logo&#10;&#10;Description automatically generated">
            <a:extLst>
              <a:ext uri="{FF2B5EF4-FFF2-40B4-BE49-F238E27FC236}">
                <a16:creationId xmlns:a16="http://schemas.microsoft.com/office/drawing/2014/main" id="{F927AA57-F0D0-81B5-ECCE-34752B9236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3" y="518728"/>
            <a:ext cx="2024988" cy="125705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217FF2F-B9C3-FE06-A9E1-3E35523D7929}"/>
              </a:ext>
            </a:extLst>
          </p:cNvPr>
          <p:cNvSpPr>
            <a:spLocks/>
          </p:cNvSpPr>
          <p:nvPr/>
        </p:nvSpPr>
        <p:spPr>
          <a:xfrm>
            <a:off x="1784168" y="5306475"/>
            <a:ext cx="5988232" cy="1841086"/>
          </a:xfrm>
          <a:custGeom>
            <a:avLst/>
            <a:gdLst>
              <a:gd name="connsiteX0" fmla="*/ 5899187 w 5904412"/>
              <a:gd name="connsiteY0" fmla="*/ 0 h 1536192"/>
              <a:gd name="connsiteX1" fmla="*/ 705395 w 5904412"/>
              <a:gd name="connsiteY1" fmla="*/ 0 h 1536192"/>
              <a:gd name="connsiteX2" fmla="*/ 0 w 5904412"/>
              <a:gd name="connsiteY2" fmla="*/ 1536192 h 1536192"/>
              <a:gd name="connsiteX3" fmla="*/ 5904412 w 5904412"/>
              <a:gd name="connsiteY3" fmla="*/ 1536192 h 1536192"/>
              <a:gd name="connsiteX4" fmla="*/ 5899187 w 5904412"/>
              <a:gd name="connsiteY4" fmla="*/ 0 h 1536192"/>
              <a:gd name="connsiteX0" fmla="*/ 5983007 w 5988232"/>
              <a:gd name="connsiteY0" fmla="*/ 0 h 1542577"/>
              <a:gd name="connsiteX1" fmla="*/ 789215 w 5988232"/>
              <a:gd name="connsiteY1" fmla="*/ 0 h 1542577"/>
              <a:gd name="connsiteX2" fmla="*/ 0 w 5988232"/>
              <a:gd name="connsiteY2" fmla="*/ 1542577 h 1542577"/>
              <a:gd name="connsiteX3" fmla="*/ 5988232 w 5988232"/>
              <a:gd name="connsiteY3" fmla="*/ 1536192 h 1542577"/>
              <a:gd name="connsiteX4" fmla="*/ 5983007 w 5988232"/>
              <a:gd name="connsiteY4" fmla="*/ 0 h 15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8232" h="1542577">
                <a:moveTo>
                  <a:pt x="5983007" y="0"/>
                </a:moveTo>
                <a:lnTo>
                  <a:pt x="789215" y="0"/>
                </a:lnTo>
                <a:lnTo>
                  <a:pt x="0" y="1542577"/>
                </a:lnTo>
                <a:lnTo>
                  <a:pt x="5988232" y="1536192"/>
                </a:lnTo>
                <a:cubicBezTo>
                  <a:pt x="5986490" y="1024128"/>
                  <a:pt x="5984749" y="512064"/>
                  <a:pt x="5983007" y="0"/>
                </a:cubicBezTo>
                <a:close/>
              </a:path>
            </a:pathLst>
          </a:custGeom>
          <a:solidFill>
            <a:srgbClr val="8DC7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FB4418E-CD87-3FC7-A3B5-3F371FFA0B0F}"/>
              </a:ext>
            </a:extLst>
          </p:cNvPr>
          <p:cNvSpPr/>
          <p:nvPr/>
        </p:nvSpPr>
        <p:spPr>
          <a:xfrm>
            <a:off x="2362367" y="5285129"/>
            <a:ext cx="2777117" cy="541936"/>
          </a:xfrm>
          <a:custGeom>
            <a:avLst/>
            <a:gdLst>
              <a:gd name="connsiteX0" fmla="*/ 281940 w 2773680"/>
              <a:gd name="connsiteY0" fmla="*/ 0 h 480060"/>
              <a:gd name="connsiteX1" fmla="*/ 2773680 w 2773680"/>
              <a:gd name="connsiteY1" fmla="*/ 0 h 480060"/>
              <a:gd name="connsiteX2" fmla="*/ 2491740 w 2773680"/>
              <a:gd name="connsiteY2" fmla="*/ 480060 h 480060"/>
              <a:gd name="connsiteX3" fmla="*/ 0 w 2773680"/>
              <a:gd name="connsiteY3" fmla="*/ 480060 h 480060"/>
              <a:gd name="connsiteX4" fmla="*/ 281940 w 2773680"/>
              <a:gd name="connsiteY4" fmla="*/ 0 h 480060"/>
              <a:gd name="connsiteX0" fmla="*/ 240689 w 2773680"/>
              <a:gd name="connsiteY0" fmla="*/ 0 h 521311"/>
              <a:gd name="connsiteX1" fmla="*/ 2773680 w 2773680"/>
              <a:gd name="connsiteY1" fmla="*/ 41251 h 521311"/>
              <a:gd name="connsiteX2" fmla="*/ 2491740 w 2773680"/>
              <a:gd name="connsiteY2" fmla="*/ 521311 h 521311"/>
              <a:gd name="connsiteX3" fmla="*/ 0 w 2773680"/>
              <a:gd name="connsiteY3" fmla="*/ 521311 h 521311"/>
              <a:gd name="connsiteX4" fmla="*/ 240689 w 2773680"/>
              <a:gd name="connsiteY4" fmla="*/ 0 h 521311"/>
              <a:gd name="connsiteX0" fmla="*/ 226938 w 2759929"/>
              <a:gd name="connsiteY0" fmla="*/ 0 h 524748"/>
              <a:gd name="connsiteX1" fmla="*/ 2759929 w 2759929"/>
              <a:gd name="connsiteY1" fmla="*/ 41251 h 524748"/>
              <a:gd name="connsiteX2" fmla="*/ 2477989 w 2759929"/>
              <a:gd name="connsiteY2" fmla="*/ 521311 h 524748"/>
              <a:gd name="connsiteX3" fmla="*/ 0 w 2759929"/>
              <a:gd name="connsiteY3" fmla="*/ 524748 h 524748"/>
              <a:gd name="connsiteX4" fmla="*/ 226938 w 2759929"/>
              <a:gd name="connsiteY4" fmla="*/ 0 h 524748"/>
              <a:gd name="connsiteX0" fmla="*/ 226938 w 2777117"/>
              <a:gd name="connsiteY0" fmla="*/ 0 h 524748"/>
              <a:gd name="connsiteX1" fmla="*/ 2777117 w 2777117"/>
              <a:gd name="connsiteY1" fmla="*/ 17188 h 524748"/>
              <a:gd name="connsiteX2" fmla="*/ 2477989 w 2777117"/>
              <a:gd name="connsiteY2" fmla="*/ 521311 h 524748"/>
              <a:gd name="connsiteX3" fmla="*/ 0 w 2777117"/>
              <a:gd name="connsiteY3" fmla="*/ 524748 h 524748"/>
              <a:gd name="connsiteX4" fmla="*/ 226938 w 2777117"/>
              <a:gd name="connsiteY4" fmla="*/ 0 h 524748"/>
              <a:gd name="connsiteX0" fmla="*/ 226938 w 2777117"/>
              <a:gd name="connsiteY0" fmla="*/ 0 h 541936"/>
              <a:gd name="connsiteX1" fmla="*/ 2777117 w 2777117"/>
              <a:gd name="connsiteY1" fmla="*/ 17188 h 541936"/>
              <a:gd name="connsiteX2" fmla="*/ 2471114 w 2777117"/>
              <a:gd name="connsiteY2" fmla="*/ 541936 h 541936"/>
              <a:gd name="connsiteX3" fmla="*/ 0 w 2777117"/>
              <a:gd name="connsiteY3" fmla="*/ 524748 h 541936"/>
              <a:gd name="connsiteX4" fmla="*/ 226938 w 2777117"/>
              <a:gd name="connsiteY4" fmla="*/ 0 h 54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117" h="541936">
                <a:moveTo>
                  <a:pt x="226938" y="0"/>
                </a:moveTo>
                <a:lnTo>
                  <a:pt x="2777117" y="17188"/>
                </a:lnTo>
                <a:lnTo>
                  <a:pt x="2471114" y="541936"/>
                </a:lnTo>
                <a:lnTo>
                  <a:pt x="0" y="524748"/>
                </a:lnTo>
                <a:lnTo>
                  <a:pt x="226938" y="0"/>
                </a:lnTo>
                <a:close/>
              </a:path>
            </a:pathLst>
          </a:custGeom>
          <a:solidFill>
            <a:srgbClr val="0519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Roboto Slab" pitchFamily="2" charset="0"/>
                <a:ea typeface="Roboto Slab" pitchFamily="2" charset="0"/>
              </a:rPr>
              <a:t>WHO WE ARE?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7648A3-64E2-F44E-07B0-D95BB64D8224}"/>
              </a:ext>
            </a:extLst>
          </p:cNvPr>
          <p:cNvSpPr txBox="1"/>
          <p:nvPr/>
        </p:nvSpPr>
        <p:spPr>
          <a:xfrm>
            <a:off x="2391666" y="5865410"/>
            <a:ext cx="53123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 Ut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enim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ad minim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veniam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quis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nostrud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exercitation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ullamco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laboris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nisi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aliquip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ex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ea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commodo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consequat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 Duis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aute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irure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dolor in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reprehenderit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in </a:t>
            </a:r>
            <a:r>
              <a:rPr lang="en-US" sz="14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voluptate</a:t>
            </a:r>
            <a:r>
              <a:rPr lang="en-US" sz="14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n-US" sz="1400" dirty="0">
              <a:solidFill>
                <a:srgbClr val="05194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E10EC67-97F1-F92C-DA40-0AD76AA61C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290869"/>
            <a:ext cx="2598420" cy="1856692"/>
          </a:xfrm>
          <a:custGeom>
            <a:avLst/>
            <a:gdLst>
              <a:gd name="connsiteX0" fmla="*/ 2598420 w 2598420"/>
              <a:gd name="connsiteY0" fmla="*/ 0 h 1836420"/>
              <a:gd name="connsiteX1" fmla="*/ 0 w 2598420"/>
              <a:gd name="connsiteY1" fmla="*/ 0 h 1836420"/>
              <a:gd name="connsiteX2" fmla="*/ 0 w 2598420"/>
              <a:gd name="connsiteY2" fmla="*/ 1836420 h 1836420"/>
              <a:gd name="connsiteX3" fmla="*/ 1798320 w 2598420"/>
              <a:gd name="connsiteY3" fmla="*/ 1836420 h 1836420"/>
              <a:gd name="connsiteX4" fmla="*/ 2598420 w 2598420"/>
              <a:gd name="connsiteY4" fmla="*/ 0 h 183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420" h="1836420">
                <a:moveTo>
                  <a:pt x="2598420" y="0"/>
                </a:moveTo>
                <a:lnTo>
                  <a:pt x="0" y="0"/>
                </a:lnTo>
                <a:lnTo>
                  <a:pt x="0" y="1836420"/>
                </a:lnTo>
                <a:lnTo>
                  <a:pt x="1798320" y="1836420"/>
                </a:lnTo>
                <a:lnTo>
                  <a:pt x="259842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051944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E87EB8-4518-1605-F8F0-343ED9F84BD4}"/>
              </a:ext>
            </a:extLst>
          </p:cNvPr>
          <p:cNvSpPr txBox="1"/>
          <p:nvPr/>
        </p:nvSpPr>
        <p:spPr>
          <a:xfrm>
            <a:off x="161275" y="5518622"/>
            <a:ext cx="2039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51944"/>
                </a:solidFill>
                <a:latin typeface="Roboto Slab" pitchFamily="2" charset="0"/>
                <a:ea typeface="Roboto Slab" pitchFamily="2" charset="0"/>
              </a:rPr>
              <a:t>YOU BELONG</a:t>
            </a:r>
          </a:p>
          <a:p>
            <a:r>
              <a:rPr lang="en-US" sz="1600" b="1" dirty="0">
                <a:solidFill>
                  <a:srgbClr val="051944"/>
                </a:solidFill>
                <a:latin typeface="Roboto Slab" pitchFamily="2" charset="0"/>
                <a:ea typeface="Roboto Slab" pitchFamily="2" charset="0"/>
              </a:rPr>
              <a:t>HERE!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E0E33-AF5F-F1F0-8086-7C52D860F33E}"/>
              </a:ext>
            </a:extLst>
          </p:cNvPr>
          <p:cNvSpPr txBox="1"/>
          <p:nvPr/>
        </p:nvSpPr>
        <p:spPr>
          <a:xfrm>
            <a:off x="190574" y="6230463"/>
            <a:ext cx="1561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sz="11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sz="11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11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sz="11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sz="11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1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sz="11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sed do </a:t>
            </a:r>
            <a:r>
              <a:rPr lang="en-US" sz="11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sz="11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en-US" sz="11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909713-AA93-05D5-07C3-7FF0A8B86B62}"/>
              </a:ext>
            </a:extLst>
          </p:cNvPr>
          <p:cNvCxnSpPr/>
          <p:nvPr/>
        </p:nvCxnSpPr>
        <p:spPr>
          <a:xfrm>
            <a:off x="281354" y="6160125"/>
            <a:ext cx="414215" cy="0"/>
          </a:xfrm>
          <a:prstGeom prst="line">
            <a:avLst/>
          </a:prstGeom>
          <a:ln w="38100">
            <a:solidFill>
              <a:srgbClr val="0519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121B9E-488D-B590-BCBD-13E98AD3FD17}"/>
              </a:ext>
            </a:extLst>
          </p:cNvPr>
          <p:cNvSpPr/>
          <p:nvPr/>
        </p:nvSpPr>
        <p:spPr>
          <a:xfrm>
            <a:off x="-11289" y="7149630"/>
            <a:ext cx="2849338" cy="568207"/>
          </a:xfrm>
          <a:custGeom>
            <a:avLst/>
            <a:gdLst>
              <a:gd name="connsiteX0" fmla="*/ 0 w 2122311"/>
              <a:gd name="connsiteY0" fmla="*/ 0 h 568207"/>
              <a:gd name="connsiteX1" fmla="*/ 2122311 w 2122311"/>
              <a:gd name="connsiteY1" fmla="*/ 0 h 568207"/>
              <a:gd name="connsiteX2" fmla="*/ 1862667 w 2122311"/>
              <a:gd name="connsiteY2" fmla="*/ 568207 h 568207"/>
              <a:gd name="connsiteX3" fmla="*/ 7526 w 2122311"/>
              <a:gd name="connsiteY3" fmla="*/ 568207 h 568207"/>
              <a:gd name="connsiteX4" fmla="*/ 0 w 2122311"/>
              <a:gd name="connsiteY4" fmla="*/ 0 h 56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2311" h="568207">
                <a:moveTo>
                  <a:pt x="0" y="0"/>
                </a:moveTo>
                <a:lnTo>
                  <a:pt x="2122311" y="0"/>
                </a:lnTo>
                <a:lnTo>
                  <a:pt x="1862667" y="568207"/>
                </a:lnTo>
                <a:lnTo>
                  <a:pt x="7526" y="568207"/>
                </a:lnTo>
                <a:cubicBezTo>
                  <a:pt x="5017" y="378805"/>
                  <a:pt x="2509" y="189402"/>
                  <a:pt x="0" y="0"/>
                </a:cubicBezTo>
                <a:close/>
              </a:path>
            </a:pathLst>
          </a:custGeom>
          <a:solidFill>
            <a:srgbClr val="0519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Roboto Slab" pitchFamily="2" charset="0"/>
                <a:ea typeface="Roboto Slab" pitchFamily="2" charset="0"/>
              </a:rPr>
              <a:t>      OUR SERVICES</a:t>
            </a:r>
          </a:p>
        </p:txBody>
      </p:sp>
      <p:pic>
        <p:nvPicPr>
          <p:cNvPr id="13" name="Graphic 12" descr="Megaphone1 with solid fill">
            <a:extLst>
              <a:ext uri="{FF2B5EF4-FFF2-40B4-BE49-F238E27FC236}">
                <a16:creationId xmlns:a16="http://schemas.microsoft.com/office/drawing/2014/main" id="{E9D2E8DB-1B7F-6574-A5C1-78F412745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21978" y="7775642"/>
            <a:ext cx="795184" cy="795184"/>
          </a:xfrm>
          <a:prstGeom prst="rect">
            <a:avLst/>
          </a:prstGeom>
        </p:spPr>
      </p:pic>
      <p:pic>
        <p:nvPicPr>
          <p:cNvPr id="14" name="Graphic 13" descr="Graduation cap with solid fill">
            <a:extLst>
              <a:ext uri="{FF2B5EF4-FFF2-40B4-BE49-F238E27FC236}">
                <a16:creationId xmlns:a16="http://schemas.microsoft.com/office/drawing/2014/main" id="{A877B7AD-3D71-7D0E-FF4E-5F60CBBC9A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92181" y="7739584"/>
            <a:ext cx="795184" cy="795184"/>
          </a:xfrm>
          <a:prstGeom prst="rect">
            <a:avLst/>
          </a:prstGeom>
        </p:spPr>
      </p:pic>
      <p:pic>
        <p:nvPicPr>
          <p:cNvPr id="15" name="Graphic 14" descr="Closed book with solid fill">
            <a:extLst>
              <a:ext uri="{FF2B5EF4-FFF2-40B4-BE49-F238E27FC236}">
                <a16:creationId xmlns:a16="http://schemas.microsoft.com/office/drawing/2014/main" id="{6E5D7532-5FA3-4AFA-BF79-7F4EC70596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3001" y="7875566"/>
            <a:ext cx="490500" cy="490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7A662D-0DCB-261F-C0EB-3D57C1F4AFB1}"/>
              </a:ext>
            </a:extLst>
          </p:cNvPr>
          <p:cNvSpPr txBox="1"/>
          <p:nvPr/>
        </p:nvSpPr>
        <p:spPr>
          <a:xfrm>
            <a:off x="921155" y="7875566"/>
            <a:ext cx="165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INSERT</a:t>
            </a:r>
          </a:p>
          <a:p>
            <a:r>
              <a:rPr lang="en-US" sz="14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HEADER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1C6F84-2362-A38A-BD45-838151E8A959}"/>
              </a:ext>
            </a:extLst>
          </p:cNvPr>
          <p:cNvSpPr txBox="1"/>
          <p:nvPr/>
        </p:nvSpPr>
        <p:spPr>
          <a:xfrm>
            <a:off x="3546117" y="7875566"/>
            <a:ext cx="165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INSERT</a:t>
            </a:r>
          </a:p>
          <a:p>
            <a:r>
              <a:rPr lang="en-US" sz="14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HEADER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7A97E0-50FD-A1F5-B6AC-2D81D0674FFD}"/>
              </a:ext>
            </a:extLst>
          </p:cNvPr>
          <p:cNvSpPr txBox="1"/>
          <p:nvPr/>
        </p:nvSpPr>
        <p:spPr>
          <a:xfrm>
            <a:off x="5975914" y="7875566"/>
            <a:ext cx="165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INSERT</a:t>
            </a:r>
          </a:p>
          <a:p>
            <a:r>
              <a:rPr lang="en-US" sz="14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HEADER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B5479F-6061-4F25-8BEB-14E235FA058D}"/>
              </a:ext>
            </a:extLst>
          </p:cNvPr>
          <p:cNvSpPr txBox="1"/>
          <p:nvPr/>
        </p:nvSpPr>
        <p:spPr>
          <a:xfrm>
            <a:off x="518546" y="8398786"/>
            <a:ext cx="2143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 Ut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enim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ad minim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veniam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quis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nostrud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exercitation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ullamco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laboris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nisi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ut.</a:t>
            </a:r>
            <a:endParaRPr lang="en-US" sz="9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402C69-3A78-9135-24E3-A59D2F0BF5ED}"/>
              </a:ext>
            </a:extLst>
          </p:cNvPr>
          <p:cNvSpPr txBox="1"/>
          <p:nvPr/>
        </p:nvSpPr>
        <p:spPr>
          <a:xfrm>
            <a:off x="2838049" y="8398786"/>
            <a:ext cx="2143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 Ut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enim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ad minim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veniam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quis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nostrud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exercitation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ullamco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laboris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nisi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ut.</a:t>
            </a:r>
            <a:endParaRPr lang="en-US" sz="9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101AEF-26D0-FC7A-8296-36A531C6F103}"/>
              </a:ext>
            </a:extLst>
          </p:cNvPr>
          <p:cNvSpPr txBox="1"/>
          <p:nvPr/>
        </p:nvSpPr>
        <p:spPr>
          <a:xfrm>
            <a:off x="5290039" y="8398786"/>
            <a:ext cx="2143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Lorem ipsum dolor sit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amet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consectetur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adipiscing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elit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sed do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eiusmod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tempor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incididunt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ut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labore et dolore magna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aliqua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 Ut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enim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ad minim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veniam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quis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nostrud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exercitation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ullamco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laboris</a:t>
            </a:r>
            <a:r>
              <a:rPr lang="en-US" sz="900" b="0" i="0" dirty="0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nisi </a:t>
            </a:r>
            <a:r>
              <a:rPr lang="en-US" sz="900" b="0" i="0" dirty="0" err="1">
                <a:solidFill>
                  <a:srgbClr val="051944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ut.</a:t>
            </a:r>
            <a:endParaRPr lang="en-US" sz="9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28D1DD-4972-FB61-CDB9-A687689A6271}"/>
              </a:ext>
            </a:extLst>
          </p:cNvPr>
          <p:cNvSpPr/>
          <p:nvPr/>
        </p:nvSpPr>
        <p:spPr>
          <a:xfrm>
            <a:off x="0" y="9568338"/>
            <a:ext cx="7772400" cy="523219"/>
          </a:xfrm>
          <a:prstGeom prst="rect">
            <a:avLst/>
          </a:prstGeom>
          <a:solidFill>
            <a:srgbClr val="0519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spc="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WWW.</a:t>
            </a:r>
            <a:r>
              <a:rPr lang="en-US" sz="1100" b="1" spc="600" dirty="0">
                <a:solidFill>
                  <a:srgbClr val="FFC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ALAMANCECC</a:t>
            </a:r>
            <a:r>
              <a:rPr lang="en-US" sz="1100" b="1" spc="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.EDU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4AEE4B-3581-9652-33B2-8BB4A37D542B}"/>
              </a:ext>
            </a:extLst>
          </p:cNvPr>
          <p:cNvSpPr txBox="1"/>
          <p:nvPr/>
        </p:nvSpPr>
        <p:spPr>
          <a:xfrm>
            <a:off x="190574" y="2945330"/>
            <a:ext cx="3065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INSERT</a:t>
            </a:r>
          </a:p>
          <a:p>
            <a:r>
              <a:rPr lang="en-US" sz="36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TITLE HERE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9F7CDF-3595-5142-2FA3-71BAD0494507}"/>
              </a:ext>
            </a:extLst>
          </p:cNvPr>
          <p:cNvCxnSpPr/>
          <p:nvPr/>
        </p:nvCxnSpPr>
        <p:spPr>
          <a:xfrm>
            <a:off x="281354" y="3942986"/>
            <a:ext cx="250764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D8675E2-0429-1011-15C5-E141891BC17E}"/>
              </a:ext>
            </a:extLst>
          </p:cNvPr>
          <p:cNvSpPr txBox="1"/>
          <p:nvPr/>
        </p:nvSpPr>
        <p:spPr>
          <a:xfrm>
            <a:off x="281354" y="4235388"/>
            <a:ext cx="2432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52228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209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Roboto Slab</vt:lpstr>
      <vt:lpstr>Arial</vt:lpstr>
      <vt:lpstr>Aptos Display</vt:lpstr>
      <vt:lpstr>Aptos</vt:lpstr>
      <vt:lpstr>Open Sans ExtraBold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bksarah123@gmail.com</dc:creator>
  <cp:lastModifiedBy>bksarah123@gmail.com</cp:lastModifiedBy>
  <cp:revision>1</cp:revision>
  <dcterms:created xsi:type="dcterms:W3CDTF">2024-09-22T14:01:51Z</dcterms:created>
  <dcterms:modified xsi:type="dcterms:W3CDTF">2024-09-22T15:13:17Z</dcterms:modified>
</cp:coreProperties>
</file>