
<file path=[Content_Types].xml><?xml version="1.0" encoding="utf-8"?>
<Types xmlns="http://schemas.openxmlformats.org/package/2006/content-types">
  <Default Extension="fntdata" ContentType="application/x-fontdata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0058400" cy="7772400"/>
  <p:notesSz cx="10058400" cy="7772400"/>
  <p:embeddedFontLst>
    <p:embeddedFont>
      <p:font typeface="Palatino Linotype" panose="02040502050505030304" pitchFamily="18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69507-F544-4E05-9381-790FBC930BF4}" v="1" dt="2024-09-16T19:39:34.56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86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6/11/relationships/changesInfo" Target="changesInfos/changesInfo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ksarah123@gmail.com" userId="7e333920d428e070" providerId="LiveId" clId="{49C69507-F544-4E05-9381-790FBC930BF4}"/>
    <pc:docChg chg="undo custSel modSld modMainMaster">
      <pc:chgData name="bksarah123@gmail.com" userId="7e333920d428e070" providerId="LiveId" clId="{49C69507-F544-4E05-9381-790FBC930BF4}" dt="2024-09-16T19:42:36.333" v="102" actId="20577"/>
      <pc:docMkLst>
        <pc:docMk/>
      </pc:docMkLst>
      <pc:sldChg chg="modSp mod">
        <pc:chgData name="bksarah123@gmail.com" userId="7e333920d428e070" providerId="LiveId" clId="{49C69507-F544-4E05-9381-790FBC930BF4}" dt="2024-09-16T19:42:36.333" v="102" actId="20577"/>
        <pc:sldMkLst>
          <pc:docMk/>
          <pc:sldMk cId="0" sldId="256"/>
        </pc:sldMkLst>
        <pc:spChg chg="mod">
          <ac:chgData name="bksarah123@gmail.com" userId="7e333920d428e070" providerId="LiveId" clId="{49C69507-F544-4E05-9381-790FBC930BF4}" dt="2024-09-16T19:41:45.226" v="59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42:36.333" v="102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41:45.226" v="59" actId="1076"/>
          <ac:spMkLst>
            <pc:docMk/>
            <pc:sldMk cId="0" sldId="256"/>
            <ac:spMk id="5" creationId="{00000000-0000-0000-0000-000000000000}"/>
          </ac:spMkLst>
        </pc:spChg>
      </pc:sldChg>
      <pc:sldMasterChg chg="addSp delSp modSp mod modSldLayout">
        <pc:chgData name="bksarah123@gmail.com" userId="7e333920d428e070" providerId="LiveId" clId="{49C69507-F544-4E05-9381-790FBC930BF4}" dt="2024-09-16T19:42:00.471" v="62" actId="478"/>
        <pc:sldMasterMkLst>
          <pc:docMk/>
          <pc:sldMasterMk cId="0" sldId="2147483648"/>
        </pc:sldMasterMkLst>
        <pc:spChg chg="mod">
          <ac:chgData name="bksarah123@gmail.com" userId="7e333920d428e070" providerId="LiveId" clId="{49C69507-F544-4E05-9381-790FBC930BF4}" dt="2024-09-16T19:40:41.748" v="27" actId="20577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bksarah123@gmail.com" userId="7e333920d428e070" providerId="LiveId" clId="{49C69507-F544-4E05-9381-790FBC930BF4}" dt="2024-09-16T19:40:48.786" v="29" actId="478"/>
          <ac:spMkLst>
            <pc:docMk/>
            <pc:sldMasterMk cId="0" sldId="2147483648"/>
            <ac:spMk id="4" creationId="{00000000-0000-0000-0000-000000000000}"/>
          </ac:spMkLst>
        </pc:spChg>
        <pc:spChg chg="del mod">
          <ac:chgData name="bksarah123@gmail.com" userId="7e333920d428e070" providerId="LiveId" clId="{49C69507-F544-4E05-9381-790FBC930BF4}" dt="2024-09-16T19:40:56.723" v="31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bksarah123@gmail.com" userId="7e333920d428e070" providerId="LiveId" clId="{49C69507-F544-4E05-9381-790FBC930BF4}" dt="2024-09-16T19:40:46.523" v="28" actId="478"/>
          <ac:spMkLst>
            <pc:docMk/>
            <pc:sldMasterMk cId="0" sldId="2147483648"/>
            <ac:spMk id="6" creationId="{00000000-0000-0000-0000-000000000000}"/>
          </ac:spMkLst>
        </pc:spChg>
        <pc:spChg chg="add mod ord">
          <ac:chgData name="bksarah123@gmail.com" userId="7e333920d428e070" providerId="LiveId" clId="{49C69507-F544-4E05-9381-790FBC930BF4}" dt="2024-09-16T19:40:24.113" v="23" actId="1076"/>
          <ac:spMkLst>
            <pc:docMk/>
            <pc:sldMasterMk cId="0" sldId="2147483648"/>
            <ac:spMk id="7" creationId="{19D8D47E-727C-2F59-B435-DBCB56E7FB5E}"/>
          </ac:spMkLst>
        </pc:spChg>
        <pc:spChg chg="mod">
          <ac:chgData name="bksarah123@gmail.com" userId="7e333920d428e070" providerId="LiveId" clId="{49C69507-F544-4E05-9381-790FBC930BF4}" dt="2024-09-16T19:40:38.954" v="26" actId="1076"/>
          <ac:spMkLst>
            <pc:docMk/>
            <pc:sldMasterMk cId="0" sldId="2147483648"/>
            <ac:spMk id="18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39:21.750" v="3" actId="1076"/>
          <ac:spMkLst>
            <pc:docMk/>
            <pc:sldMasterMk cId="0" sldId="2147483648"/>
            <ac:spMk id="19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39:21.750" v="3" actId="1076"/>
          <ac:spMkLst>
            <pc:docMk/>
            <pc:sldMasterMk cId="0" sldId="2147483648"/>
            <ac:spMk id="20" creationId="{00000000-0000-0000-0000-000000000000}"/>
          </ac:spMkLst>
        </pc:spChg>
        <pc:spChg chg="del mod">
          <ac:chgData name="bksarah123@gmail.com" userId="7e333920d428e070" providerId="LiveId" clId="{49C69507-F544-4E05-9381-790FBC930BF4}" dt="2024-09-16T19:40:12.793" v="17" actId="478"/>
          <ac:spMkLst>
            <pc:docMk/>
            <pc:sldMasterMk cId="0" sldId="2147483648"/>
            <ac:spMk id="21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39:29.837" v="6" actId="1076"/>
          <ac:spMkLst>
            <pc:docMk/>
            <pc:sldMasterMk cId="0" sldId="2147483648"/>
            <ac:spMk id="22" creationId="{00000000-0000-0000-0000-000000000000}"/>
          </ac:spMkLst>
        </pc:spChg>
        <pc:spChg chg="mod">
          <ac:chgData name="bksarah123@gmail.com" userId="7e333920d428e070" providerId="LiveId" clId="{49C69507-F544-4E05-9381-790FBC930BF4}" dt="2024-09-16T19:39:29.837" v="6" actId="1076"/>
          <ac:spMkLst>
            <pc:docMk/>
            <pc:sldMasterMk cId="0" sldId="2147483648"/>
            <ac:spMk id="23" creationId="{00000000-0000-0000-0000-000000000000}"/>
          </ac:spMkLst>
        </pc:spChg>
        <pc:spChg chg="del mod">
          <ac:chgData name="bksarah123@gmail.com" userId="7e333920d428e070" providerId="LiveId" clId="{49C69507-F544-4E05-9381-790FBC930BF4}" dt="2024-09-16T19:41:00.817" v="33" actId="478"/>
          <ac:spMkLst>
            <pc:docMk/>
            <pc:sldMasterMk cId="0" sldId="2147483648"/>
            <ac:spMk id="25" creationId="{00000000-0000-0000-0000-000000000000}"/>
          </ac:spMkLst>
        </pc:spChg>
        <pc:sldLayoutChg chg="delSp modSp mod">
          <pc:chgData name="bksarah123@gmail.com" userId="7e333920d428e070" providerId="LiveId" clId="{49C69507-F544-4E05-9381-790FBC930BF4}" dt="2024-09-16T19:42:00.471" v="62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ksarah123@gmail.com" userId="7e333920d428e070" providerId="LiveId" clId="{49C69507-F544-4E05-9381-790FBC930BF4}" dt="2024-09-16T19:42:00.471" v="62" actId="478"/>
            <ac:spMkLst>
              <pc:docMk/>
              <pc:sldMasterMk cId="0" sldId="2147483648"/>
              <pc:sldLayoutMk cId="0" sldId="214748366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8">
            <a:extLst>
              <a:ext uri="{FF2B5EF4-FFF2-40B4-BE49-F238E27FC236}">
                <a16:creationId xmlns:a16="http://schemas.microsoft.com/office/drawing/2014/main" id="{19D8D47E-727C-2F59-B435-DBCB56E7FB5E}"/>
              </a:ext>
            </a:extLst>
          </p:cNvPr>
          <p:cNvSpPr/>
          <p:nvPr userDrawn="1"/>
        </p:nvSpPr>
        <p:spPr>
          <a:xfrm flipH="1">
            <a:off x="5640508" y="3429000"/>
            <a:ext cx="4678442" cy="4469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bk object 16"/>
          <p:cNvSpPr/>
          <p:nvPr/>
        </p:nvSpPr>
        <p:spPr>
          <a:xfrm>
            <a:off x="0" y="215802"/>
            <a:ext cx="648269" cy="32238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382720" y="223778"/>
            <a:ext cx="675678" cy="338953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-260549" y="3316967"/>
            <a:ext cx="4678442" cy="4469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5050196"/>
            <a:ext cx="2722245" cy="2722245"/>
          </a:xfrm>
          <a:custGeom>
            <a:avLst/>
            <a:gdLst/>
            <a:ahLst/>
            <a:cxnLst/>
            <a:rect l="l" t="t" r="r" b="b"/>
            <a:pathLst>
              <a:path w="2722245" h="2722245">
                <a:moveTo>
                  <a:pt x="2721906" y="2721906"/>
                </a:moveTo>
                <a:lnTo>
                  <a:pt x="0" y="2721906"/>
                </a:lnTo>
                <a:lnTo>
                  <a:pt x="0" y="0"/>
                </a:lnTo>
                <a:lnTo>
                  <a:pt x="2721906" y="2721906"/>
                </a:lnTo>
                <a:close/>
              </a:path>
            </a:pathLst>
          </a:custGeom>
          <a:solidFill>
            <a:srgbClr val="053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5351547"/>
            <a:ext cx="1477908" cy="24176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360312" y="5091663"/>
            <a:ext cx="2698115" cy="2698115"/>
          </a:xfrm>
          <a:custGeom>
            <a:avLst/>
            <a:gdLst/>
            <a:ahLst/>
            <a:cxnLst/>
            <a:rect l="l" t="t" r="r" b="b"/>
            <a:pathLst>
              <a:path w="2698115" h="2698115">
                <a:moveTo>
                  <a:pt x="0" y="2698087"/>
                </a:moveTo>
                <a:lnTo>
                  <a:pt x="2698087" y="2698087"/>
                </a:lnTo>
                <a:lnTo>
                  <a:pt x="2698087" y="0"/>
                </a:lnTo>
                <a:lnTo>
                  <a:pt x="0" y="2698087"/>
                </a:lnTo>
                <a:close/>
              </a:path>
            </a:pathLst>
          </a:custGeom>
          <a:solidFill>
            <a:srgbClr val="053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604311" y="5408160"/>
            <a:ext cx="1454088" cy="237868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182181" y="4536325"/>
            <a:ext cx="1838324" cy="183832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1775" y="973821"/>
            <a:ext cx="9214849" cy="62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r>
              <a:rPr lang="en-US" dirty="0"/>
              <a:t> 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76540" y="1682976"/>
            <a:ext cx="7905319" cy="2485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F2F2F"/>
                </a:solidFill>
                <a:latin typeface="Palatino Linotype"/>
                <a:cs typeface="Palatino Linotype"/>
              </a:defRPr>
            </a:lvl1pPr>
          </a:lstStyle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3515" y="6089423"/>
            <a:ext cx="3442335" cy="4064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lang="en-US" sz="1100" b="1" dirty="0">
                <a:solidFill>
                  <a:srgbClr val="2F2F2F"/>
                </a:solidFill>
                <a:latin typeface="Palatino Linotype"/>
                <a:cs typeface="Palatino Linotype"/>
              </a:rPr>
              <a:t>FIRST NAME LAST NAME</a:t>
            </a:r>
            <a:endParaRPr sz="11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lang="en-US" sz="1100" spc="0" dirty="0">
                <a:solidFill>
                  <a:srgbClr val="2F2F2F"/>
                </a:solidFill>
                <a:latin typeface="Palatino Linotype"/>
                <a:cs typeface="Palatino Linotype"/>
              </a:rPr>
              <a:t>TITLE</a:t>
            </a:r>
            <a:endParaRPr sz="1100" dirty="0">
              <a:latin typeface="Palatino Linotype"/>
              <a:cs typeface="Palatino Linotyp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pc="-50" dirty="0"/>
              <a:t>ALAMANCE </a:t>
            </a:r>
            <a:r>
              <a:rPr spc="50" dirty="0"/>
              <a:t>COMMUNITY</a:t>
            </a:r>
            <a:r>
              <a:rPr spc="30" dirty="0"/>
              <a:t> </a:t>
            </a:r>
            <a:r>
              <a:rPr spc="100" dirty="0"/>
              <a:t>COLLEGE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995470" y="1905000"/>
            <a:ext cx="8067460" cy="2358337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191135" algn="ctr">
              <a:lnSpc>
                <a:spcPct val="100000"/>
              </a:lnSpc>
              <a:spcBef>
                <a:spcPts val="229"/>
              </a:spcBef>
            </a:pPr>
            <a:r>
              <a:rPr spc="-15" dirty="0"/>
              <a:t>CERTIFIES</a:t>
            </a:r>
            <a:r>
              <a:rPr spc="-5" dirty="0"/>
              <a:t> </a:t>
            </a:r>
            <a:r>
              <a:rPr spc="-35" dirty="0"/>
              <a:t>THAT</a:t>
            </a:r>
          </a:p>
          <a:p>
            <a:pPr algn="ctr">
              <a:lnSpc>
                <a:spcPct val="100000"/>
              </a:lnSpc>
              <a:spcBef>
                <a:spcPts val="445"/>
              </a:spcBef>
            </a:pPr>
            <a:r>
              <a:rPr lang="en-US" sz="5650" i="1" spc="-220" dirty="0">
                <a:solidFill>
                  <a:srgbClr val="B88C23"/>
                </a:solidFill>
                <a:latin typeface="Times New Roman"/>
                <a:cs typeface="Times New Roman"/>
              </a:rPr>
              <a:t>Insert Name Here</a:t>
            </a:r>
            <a:endParaRPr sz="5650" dirty="0">
              <a:latin typeface="Times New Roman"/>
              <a:cs typeface="Times New Roman"/>
            </a:endParaRPr>
          </a:p>
          <a:p>
            <a:pPr marR="49530" algn="ctr">
              <a:lnSpc>
                <a:spcPct val="100000"/>
              </a:lnSpc>
              <a:spcBef>
                <a:spcPts val="2240"/>
              </a:spcBef>
            </a:pPr>
            <a:r>
              <a:rPr spc="-85" dirty="0"/>
              <a:t>HAS </a:t>
            </a:r>
            <a:r>
              <a:rPr spc="-30" dirty="0"/>
              <a:t>SUCCESSFULLY </a:t>
            </a:r>
            <a:r>
              <a:rPr spc="-5" dirty="0"/>
              <a:t>COMPLETED</a:t>
            </a:r>
            <a:r>
              <a:rPr spc="105" dirty="0"/>
              <a:t> </a:t>
            </a:r>
            <a:r>
              <a:rPr spc="-30" dirty="0"/>
              <a:t>THE</a:t>
            </a:r>
          </a:p>
          <a:p>
            <a:pPr algn="ctr">
              <a:lnSpc>
                <a:spcPct val="100000"/>
              </a:lnSpc>
              <a:spcBef>
                <a:spcPts val="1070"/>
              </a:spcBef>
            </a:pPr>
            <a:r>
              <a:rPr lang="en-US" sz="2800" i="1" spc="-105" dirty="0">
                <a:solidFill>
                  <a:srgbClr val="B88C23"/>
                </a:solidFill>
                <a:latin typeface="Times New Roman"/>
                <a:cs typeface="Times New Roman"/>
              </a:rPr>
              <a:t>Insert Course Name Here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53771" y="6040191"/>
            <a:ext cx="3401695" cy="0"/>
          </a:xfrm>
          <a:custGeom>
            <a:avLst/>
            <a:gdLst/>
            <a:ahLst/>
            <a:cxnLst/>
            <a:rect l="l" t="t" r="r" b="b"/>
            <a:pathLst>
              <a:path w="3401695">
                <a:moveTo>
                  <a:pt x="0" y="0"/>
                </a:moveTo>
                <a:lnTo>
                  <a:pt x="3401567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Palatino Linotype</vt:lpstr>
      <vt:lpstr>Calibri</vt:lpstr>
      <vt:lpstr>Times New Roman</vt:lpstr>
      <vt:lpstr>Office Theme</vt:lpstr>
      <vt:lpstr>ALAMANCE COMMUNITY COLLEGE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DSS Certs (6/10/24)</dc:title>
  <dc:creator>Sarah Hardin</dc:creator>
  <cp:keywords>DAGHwDi37Ls,BACwBvQgrq4</cp:keywords>
  <cp:lastModifiedBy>bksarah123@gmail.com</cp:lastModifiedBy>
  <cp:revision>1</cp:revision>
  <dcterms:created xsi:type="dcterms:W3CDTF">2024-09-12T15:26:24Z</dcterms:created>
  <dcterms:modified xsi:type="dcterms:W3CDTF">2024-09-16T19:43:18Z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Canva</vt:lpwstr>
  </property>
  <property fmtid="{D5CDD505-2E9C-101B-9397-08002B2CF9AE}" pid="4" name="LastSaved">
    <vt:filetime>2024-09-12T00:00:00Z</vt:filetime>
  </property>
</Properties>
</file>