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56" r:id="rId2"/>
  </p:sldIdLst>
  <p:sldSz cx="10058400" cy="7772400"/>
  <p:notesSz cx="6858000" cy="9144000"/>
  <p:embeddedFontLst>
    <p:embeddedFont>
      <p:font typeface="Myriad Pro" panose="020B0503030403020204" pitchFamily="34" charset="0"/>
      <p:regular r:id="rId3"/>
      <p:bold r:id="rId4"/>
    </p:embeddedFont>
    <p:embeddedFont>
      <p:font typeface="Roboto Slab" pitchFamily="2" charset="0"/>
      <p:regular r:id="rId5"/>
      <p:bold r:id="rId6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B1B"/>
    <a:srgbClr val="FFB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435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9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536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9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8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64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03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1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1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3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6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5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355339-8377-459D-9025-EFB3C1E3BD7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1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8AD164-A420-2915-1E0A-D41DF462519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84CCBE3-97FA-26F6-1EF0-A21F431C26EA}"/>
              </a:ext>
            </a:extLst>
          </p:cNvPr>
          <p:cNvSpPr txBox="1"/>
          <p:nvPr/>
        </p:nvSpPr>
        <p:spPr>
          <a:xfrm>
            <a:off x="0" y="2846794"/>
            <a:ext cx="1005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FirstName Last Name, </a:t>
            </a:r>
            <a:r>
              <a:rPr lang="en-US" sz="3600" b="1" dirty="0">
                <a:solidFill>
                  <a:srgbClr val="E8E8E8"/>
                </a:solidFill>
                <a:latin typeface="Roboto Slab" pitchFamily="2" charset="0"/>
                <a:ea typeface="Roboto Slab" pitchFamily="2" charset="0"/>
              </a:rPr>
              <a:t>C</a:t>
            </a:r>
            <a:r>
              <a:rPr lang="en-US" sz="3600" b="1" i="0" dirty="0">
                <a:solidFill>
                  <a:srgbClr val="E8E8E8"/>
                </a:solidFill>
                <a:effectLst/>
                <a:latin typeface="Roboto Slab" pitchFamily="2" charset="0"/>
                <a:ea typeface="Roboto Slab" pitchFamily="2" charset="0"/>
              </a:rPr>
              <a:t>redentials </a:t>
            </a:r>
            <a:endParaRPr lang="en-US" sz="3600" b="1" dirty="0">
              <a:solidFill>
                <a:schemeClr val="bg1"/>
              </a:solidFill>
              <a:latin typeface="Roboto Slab" pitchFamily="2" charset="0"/>
              <a:ea typeface="Roboto Slab" pitchFamily="2" charset="0"/>
            </a:endParaRP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DBFCCC-B6AF-FDCE-C9D2-57DAECD22086}"/>
              </a:ext>
            </a:extLst>
          </p:cNvPr>
          <p:cNvSpPr txBox="1"/>
          <p:nvPr/>
        </p:nvSpPr>
        <p:spPr>
          <a:xfrm>
            <a:off x="0" y="4314825"/>
            <a:ext cx="100584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Roboto Slab" pitchFamily="2" charset="0"/>
                <a:ea typeface="Roboto Slab" pitchFamily="2" charset="0"/>
              </a:rPr>
              <a:t>Title</a:t>
            </a:r>
          </a:p>
          <a:p>
            <a:pPr algn="ctr"/>
            <a:r>
              <a:rPr lang="en-US" sz="2100" dirty="0">
                <a:solidFill>
                  <a:schemeClr val="tx2"/>
                </a:solidFill>
                <a:latin typeface="Roboto Slab" pitchFamily="2" charset="0"/>
                <a:ea typeface="Roboto Slab" pitchFamily="2" charset="0"/>
              </a:rPr>
              <a:t>Department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B8ECE6-BDA9-7C32-BCBC-0D530EFC8360}"/>
              </a:ext>
            </a:extLst>
          </p:cNvPr>
          <p:cNvSpPr txBox="1"/>
          <p:nvPr/>
        </p:nvSpPr>
        <p:spPr>
          <a:xfrm>
            <a:off x="2914649" y="5521544"/>
            <a:ext cx="5819775" cy="1310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chemeClr val="bg1"/>
                </a:solidFill>
                <a:latin typeface="Myriad Pro" panose="020B0503030403020204" pitchFamily="34" charset="0"/>
              </a:rPr>
              <a:t>skbarham545@alamancecc.edu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chemeClr val="bg1"/>
                </a:solidFill>
                <a:latin typeface="Myriad Pro" panose="020B0503030403020204" pitchFamily="34" charset="0"/>
              </a:rPr>
              <a:t>336-506-1234</a:t>
            </a:r>
          </a:p>
        </p:txBody>
      </p:sp>
      <p:pic>
        <p:nvPicPr>
          <p:cNvPr id="15" name="Graphic 14" descr="Envelope with solid fill">
            <a:extLst>
              <a:ext uri="{FF2B5EF4-FFF2-40B4-BE49-F238E27FC236}">
                <a16:creationId xmlns:a16="http://schemas.microsoft.com/office/drawing/2014/main" id="{ACC868C4-B567-37E9-E262-9576799460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71698" y="5654892"/>
            <a:ext cx="571501" cy="571501"/>
          </a:xfrm>
          <a:prstGeom prst="rect">
            <a:avLst/>
          </a:prstGeom>
        </p:spPr>
      </p:pic>
      <p:pic>
        <p:nvPicPr>
          <p:cNvPr id="17" name="Graphic 16" descr="Receiver with solid fill">
            <a:extLst>
              <a:ext uri="{FF2B5EF4-FFF2-40B4-BE49-F238E27FC236}">
                <a16:creationId xmlns:a16="http://schemas.microsoft.com/office/drawing/2014/main" id="{E344767E-A7AC-48B2-CA9E-26FCEDDC7D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24086" y="6299310"/>
            <a:ext cx="466724" cy="46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36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 Display</vt:lpstr>
      <vt:lpstr>Roboto Slab</vt:lpstr>
      <vt:lpstr>Arial</vt:lpstr>
      <vt:lpstr>Myriad Pro</vt:lpstr>
      <vt:lpstr>Aptos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K. Barham</dc:creator>
  <cp:lastModifiedBy>Sarah Barham</cp:lastModifiedBy>
  <cp:revision>3</cp:revision>
  <dcterms:created xsi:type="dcterms:W3CDTF">2024-09-05T16:06:17Z</dcterms:created>
  <dcterms:modified xsi:type="dcterms:W3CDTF">2024-12-06T15:16:13Z</dcterms:modified>
</cp:coreProperties>
</file>