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7" r:id="rId2"/>
  </p:sldIdLst>
  <p:sldSz cx="10972800" cy="15544800"/>
  <p:notesSz cx="6858000" cy="9144000"/>
  <p:embeddedFontLst>
    <p:embeddedFont>
      <p:font typeface="Montserrat" pitchFamily="2" charset="0"/>
      <p:regular r:id="rId3"/>
      <p:bold r:id="rId4"/>
      <p:italic r:id="rId5"/>
      <p:boldItalic r:id="rId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19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AFD79E-9CA0-4467-8637-1B2B9F3ED59C}" v="5" dt="2025-05-07T01:31:34.8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4" autoAdjust="0"/>
    <p:restoredTop sz="94660"/>
  </p:normalViewPr>
  <p:slideViewPr>
    <p:cSldViewPr snapToGrid="0">
      <p:cViewPr>
        <p:scale>
          <a:sx n="66" d="100"/>
          <a:sy n="66" d="100"/>
        </p:scale>
        <p:origin x="1579" y="-24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microsoft.com/office/2016/11/relationships/changesInfo" Target="changesInfos/changesInfo1.xml"/><Relationship Id="rId5" Type="http://schemas.openxmlformats.org/officeDocument/2006/relationships/font" Target="fonts/font3.fntdata"/><Relationship Id="rId10" Type="http://schemas.openxmlformats.org/officeDocument/2006/relationships/tableStyles" Target="tableStyles.xml"/><Relationship Id="rId4" Type="http://schemas.openxmlformats.org/officeDocument/2006/relationships/font" Target="fonts/font2.fntdata"/><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Barham" userId="7e333920d428e070" providerId="LiveId" clId="{0DAFD79E-9CA0-4467-8637-1B2B9F3ED59C}"/>
    <pc:docChg chg="undo custSel modSld">
      <pc:chgData name="Sarah Barham" userId="7e333920d428e070" providerId="LiveId" clId="{0DAFD79E-9CA0-4467-8637-1B2B9F3ED59C}" dt="2025-05-07T01:33:30.263" v="671" actId="14100"/>
      <pc:docMkLst>
        <pc:docMk/>
      </pc:docMkLst>
      <pc:sldChg chg="addSp delSp modSp mod">
        <pc:chgData name="Sarah Barham" userId="7e333920d428e070" providerId="LiveId" clId="{0DAFD79E-9CA0-4467-8637-1B2B9F3ED59C}" dt="2025-05-07T01:33:30.263" v="671" actId="14100"/>
        <pc:sldMkLst>
          <pc:docMk/>
          <pc:sldMk cId="3027256501" sldId="257"/>
        </pc:sldMkLst>
        <pc:spChg chg="mod">
          <ac:chgData name="Sarah Barham" userId="7e333920d428e070" providerId="LiveId" clId="{0DAFD79E-9CA0-4467-8637-1B2B9F3ED59C}" dt="2025-05-07T01:32:58.574" v="669" actId="58"/>
          <ac:spMkLst>
            <pc:docMk/>
            <pc:sldMk cId="3027256501" sldId="257"/>
            <ac:spMk id="5" creationId="{55E32C80-DA94-ADA0-6DFE-AEA4FA1AC0AD}"/>
          </ac:spMkLst>
        </pc:spChg>
        <pc:spChg chg="mod">
          <ac:chgData name="Sarah Barham" userId="7e333920d428e070" providerId="LiveId" clId="{0DAFD79E-9CA0-4467-8637-1B2B9F3ED59C}" dt="2025-05-07T01:27:10.062" v="636" actId="1076"/>
          <ac:spMkLst>
            <pc:docMk/>
            <pc:sldMk cId="3027256501" sldId="257"/>
            <ac:spMk id="6" creationId="{3BC76528-5067-53B9-6843-15EE7A5E3091}"/>
          </ac:spMkLst>
        </pc:spChg>
        <pc:spChg chg="mod">
          <ac:chgData name="Sarah Barham" userId="7e333920d428e070" providerId="LiveId" clId="{0DAFD79E-9CA0-4467-8637-1B2B9F3ED59C}" dt="2025-05-07T01:26:10.053" v="583" actId="14100"/>
          <ac:spMkLst>
            <pc:docMk/>
            <pc:sldMk cId="3027256501" sldId="257"/>
            <ac:spMk id="10" creationId="{2FD8EEB0-AD1A-3E4A-F382-5F661205F69C}"/>
          </ac:spMkLst>
        </pc:spChg>
        <pc:spChg chg="del mod">
          <ac:chgData name="Sarah Barham" userId="7e333920d428e070" providerId="LiveId" clId="{0DAFD79E-9CA0-4467-8637-1B2B9F3ED59C}" dt="2025-05-07T01:11:56.461" v="450" actId="478"/>
          <ac:spMkLst>
            <pc:docMk/>
            <pc:sldMk cId="3027256501" sldId="257"/>
            <ac:spMk id="15" creationId="{536CF531-62A2-C3C7-0AD6-998F371987E8}"/>
          </ac:spMkLst>
        </pc:spChg>
        <pc:spChg chg="mod">
          <ac:chgData name="Sarah Barham" userId="7e333920d428e070" providerId="LiveId" clId="{0DAFD79E-9CA0-4467-8637-1B2B9F3ED59C}" dt="2025-05-07T01:10:48.629" v="330" actId="1076"/>
          <ac:spMkLst>
            <pc:docMk/>
            <pc:sldMk cId="3027256501" sldId="257"/>
            <ac:spMk id="16" creationId="{E8C9F782-B568-D374-733A-BCAD5DFBA58E}"/>
          </ac:spMkLst>
        </pc:spChg>
        <pc:spChg chg="del">
          <ac:chgData name="Sarah Barham" userId="7e333920d428e070" providerId="LiveId" clId="{0DAFD79E-9CA0-4467-8637-1B2B9F3ED59C}" dt="2025-05-07T01:25:47.599" v="580" actId="478"/>
          <ac:spMkLst>
            <pc:docMk/>
            <pc:sldMk cId="3027256501" sldId="257"/>
            <ac:spMk id="19" creationId="{F567B291-818D-C063-2F91-8D71D99E9413}"/>
          </ac:spMkLst>
        </pc:spChg>
        <pc:spChg chg="add mod">
          <ac:chgData name="Sarah Barham" userId="7e333920d428e070" providerId="LiveId" clId="{0DAFD79E-9CA0-4467-8637-1B2B9F3ED59C}" dt="2025-05-07T01:11:18.941" v="376" actId="20577"/>
          <ac:spMkLst>
            <pc:docMk/>
            <pc:sldMk cId="3027256501" sldId="257"/>
            <ac:spMk id="20" creationId="{8A77AEB0-E995-A5B8-22E3-AD1429FE0710}"/>
          </ac:spMkLst>
        </pc:spChg>
        <pc:spChg chg="add mod">
          <ac:chgData name="Sarah Barham" userId="7e333920d428e070" providerId="LiveId" clId="{0DAFD79E-9CA0-4467-8637-1B2B9F3ED59C}" dt="2025-05-07T01:33:30.263" v="671" actId="14100"/>
          <ac:spMkLst>
            <pc:docMk/>
            <pc:sldMk cId="3027256501" sldId="257"/>
            <ac:spMk id="21" creationId="{4280F411-2C08-C56C-ADE9-52BC80FA3BF3}"/>
          </ac:spMkLst>
        </pc:spChg>
        <pc:spChg chg="add mod modCrop">
          <ac:chgData name="Sarah Barham" userId="7e333920d428e070" providerId="LiveId" clId="{0DAFD79E-9CA0-4467-8637-1B2B9F3ED59C}" dt="2025-05-07T01:33:03.733" v="670" actId="1076"/>
          <ac:spMkLst>
            <pc:docMk/>
            <pc:sldMk cId="3027256501" sldId="257"/>
            <ac:spMk id="22" creationId="{DC0AD0E5-DEAF-72A9-7AD2-9C6F33496DB9}"/>
          </ac:spMkLst>
        </pc:spChg>
        <pc:spChg chg="mod">
          <ac:chgData name="Sarah Barham" userId="7e333920d428e070" providerId="LiveId" clId="{0DAFD79E-9CA0-4467-8637-1B2B9F3ED59C}" dt="2025-05-07T01:08:20.788" v="52" actId="1076"/>
          <ac:spMkLst>
            <pc:docMk/>
            <pc:sldMk cId="3027256501" sldId="257"/>
            <ac:spMk id="48" creationId="{3B8533E2-CDB9-1289-54E9-3175ABF93B62}"/>
          </ac:spMkLst>
        </pc:spChg>
        <pc:spChg chg="del">
          <ac:chgData name="Sarah Barham" userId="7e333920d428e070" providerId="LiveId" clId="{0DAFD79E-9CA0-4467-8637-1B2B9F3ED59C}" dt="2025-05-07T01:08:17.890" v="51" actId="478"/>
          <ac:spMkLst>
            <pc:docMk/>
            <pc:sldMk cId="3027256501" sldId="257"/>
            <ac:spMk id="49" creationId="{362B2AB0-3616-8155-75CA-CA822161074A}"/>
          </ac:spMkLst>
        </pc:spChg>
        <pc:spChg chg="mod">
          <ac:chgData name="Sarah Barham" userId="7e333920d428e070" providerId="LiveId" clId="{0DAFD79E-9CA0-4467-8637-1B2B9F3ED59C}" dt="2025-05-07T01:14:00.279" v="552" actId="1076"/>
          <ac:spMkLst>
            <pc:docMk/>
            <pc:sldMk cId="3027256501" sldId="257"/>
            <ac:spMk id="51" creationId="{D74917A4-B415-E57C-A968-A8158CA9A113}"/>
          </ac:spMkLst>
        </pc:spChg>
        <pc:spChg chg="del">
          <ac:chgData name="Sarah Barham" userId="7e333920d428e070" providerId="LiveId" clId="{0DAFD79E-9CA0-4467-8637-1B2B9F3ED59C}" dt="2025-05-07T01:09:13.004" v="170" actId="478"/>
          <ac:spMkLst>
            <pc:docMk/>
            <pc:sldMk cId="3027256501" sldId="257"/>
            <ac:spMk id="52" creationId="{F533AAB0-CF67-31F4-2438-3A1FAD4CDA64}"/>
          </ac:spMkLst>
        </pc:spChg>
        <pc:spChg chg="mod">
          <ac:chgData name="Sarah Barham" userId="7e333920d428e070" providerId="LiveId" clId="{0DAFD79E-9CA0-4467-8637-1B2B9F3ED59C}" dt="2025-05-07T01:27:30.170" v="639" actId="14100"/>
          <ac:spMkLst>
            <pc:docMk/>
            <pc:sldMk cId="3027256501" sldId="257"/>
            <ac:spMk id="54" creationId="{5C514478-FE10-BD38-A0AC-607E1CE3E517}"/>
          </ac:spMkLst>
        </pc:spChg>
        <pc:picChg chg="mod">
          <ac:chgData name="Sarah Barham" userId="7e333920d428e070" providerId="LiveId" clId="{0DAFD79E-9CA0-4467-8637-1B2B9F3ED59C}" dt="2025-05-07T01:15:34.772" v="579" actId="1076"/>
          <ac:picMkLst>
            <pc:docMk/>
            <pc:sldMk cId="3027256501" sldId="257"/>
            <ac:picMk id="18" creationId="{F6C4E0F8-A6A4-5658-1424-F8CFED50DEC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125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B2A275-C17A-4ED7-9A0F-D8EEFECBBF22}"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9E572-E060-4CC3-B5C5-F199DD9B0D73}" type="slidenum">
              <a:rPr lang="en-US" smtClean="0"/>
              <a:t>‹#›</a:t>
            </a:fld>
            <a:endParaRPr lang="en-US"/>
          </a:p>
        </p:txBody>
      </p:sp>
    </p:spTree>
    <p:extLst>
      <p:ext uri="{BB962C8B-B14F-4D97-AF65-F5344CB8AC3E}">
        <p14:creationId xmlns:p14="http://schemas.microsoft.com/office/powerpoint/2010/main" val="1981975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411" y="827617"/>
            <a:ext cx="2366010" cy="131734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54381" y="827617"/>
            <a:ext cx="6960870" cy="131734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B2A275-C17A-4ED7-9A0F-D8EEFECBBF22}"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9E572-E060-4CC3-B5C5-F199DD9B0D73}" type="slidenum">
              <a:rPr lang="en-US" smtClean="0"/>
              <a:t>‹#›</a:t>
            </a:fld>
            <a:endParaRPr lang="en-US"/>
          </a:p>
        </p:txBody>
      </p:sp>
    </p:spTree>
    <p:extLst>
      <p:ext uri="{BB962C8B-B14F-4D97-AF65-F5344CB8AC3E}">
        <p14:creationId xmlns:p14="http://schemas.microsoft.com/office/powerpoint/2010/main" val="4209420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B2A275-C17A-4ED7-9A0F-D8EEFECBBF22}"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9E572-E060-4CC3-B5C5-F199DD9B0D73}" type="slidenum">
              <a:rPr lang="en-US" smtClean="0"/>
              <a:t>‹#›</a:t>
            </a:fld>
            <a:endParaRPr lang="en-US"/>
          </a:p>
        </p:txBody>
      </p:sp>
    </p:spTree>
    <p:extLst>
      <p:ext uri="{BB962C8B-B14F-4D97-AF65-F5344CB8AC3E}">
        <p14:creationId xmlns:p14="http://schemas.microsoft.com/office/powerpoint/2010/main" val="2092153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6" y="3875409"/>
            <a:ext cx="9464040" cy="6466204"/>
          </a:xfrm>
        </p:spPr>
        <p:txBody>
          <a:bodyPr anchor="b"/>
          <a:lstStyle>
            <a:lvl1pPr>
              <a:defRPr sz="7200"/>
            </a:lvl1pPr>
          </a:lstStyle>
          <a:p>
            <a:r>
              <a:rPr lang="en-US"/>
              <a:t>Click to edit Master title style</a:t>
            </a:r>
            <a:endParaRPr lang="en-US" dirty="0"/>
          </a:p>
        </p:txBody>
      </p:sp>
      <p:sp>
        <p:nvSpPr>
          <p:cNvPr id="3" name="Text Placeholder 2"/>
          <p:cNvSpPr>
            <a:spLocks noGrp="1"/>
          </p:cNvSpPr>
          <p:nvPr>
            <p:ph type="body" idx="1"/>
          </p:nvPr>
        </p:nvSpPr>
        <p:spPr>
          <a:xfrm>
            <a:off x="748666" y="10402786"/>
            <a:ext cx="9464040" cy="3400424"/>
          </a:xfrm>
        </p:spPr>
        <p:txBody>
          <a:bodyPr/>
          <a:lstStyle>
            <a:lvl1pPr marL="0" indent="0">
              <a:buNone/>
              <a:defRPr sz="2880">
                <a:solidFill>
                  <a:schemeClr val="tx1">
                    <a:tint val="82000"/>
                  </a:schemeClr>
                </a:solidFill>
              </a:defRPr>
            </a:lvl1pPr>
            <a:lvl2pPr marL="548640" indent="0">
              <a:buNone/>
              <a:defRPr sz="2400">
                <a:solidFill>
                  <a:schemeClr val="tx1">
                    <a:tint val="82000"/>
                  </a:schemeClr>
                </a:solidFill>
              </a:defRPr>
            </a:lvl2pPr>
            <a:lvl3pPr marL="1097280" indent="0">
              <a:buNone/>
              <a:defRPr sz="2160">
                <a:solidFill>
                  <a:schemeClr val="tx1">
                    <a:tint val="82000"/>
                  </a:schemeClr>
                </a:solidFill>
              </a:defRPr>
            </a:lvl3pPr>
            <a:lvl4pPr marL="1645920" indent="0">
              <a:buNone/>
              <a:defRPr sz="1920">
                <a:solidFill>
                  <a:schemeClr val="tx1">
                    <a:tint val="82000"/>
                  </a:schemeClr>
                </a:solidFill>
              </a:defRPr>
            </a:lvl4pPr>
            <a:lvl5pPr marL="2194560" indent="0">
              <a:buNone/>
              <a:defRPr sz="1920">
                <a:solidFill>
                  <a:schemeClr val="tx1">
                    <a:tint val="82000"/>
                  </a:schemeClr>
                </a:solidFill>
              </a:defRPr>
            </a:lvl5pPr>
            <a:lvl6pPr marL="2743200" indent="0">
              <a:buNone/>
              <a:defRPr sz="1920">
                <a:solidFill>
                  <a:schemeClr val="tx1">
                    <a:tint val="82000"/>
                  </a:schemeClr>
                </a:solidFill>
              </a:defRPr>
            </a:lvl6pPr>
            <a:lvl7pPr marL="3291840" indent="0">
              <a:buNone/>
              <a:defRPr sz="1920">
                <a:solidFill>
                  <a:schemeClr val="tx1">
                    <a:tint val="82000"/>
                  </a:schemeClr>
                </a:solidFill>
              </a:defRPr>
            </a:lvl7pPr>
            <a:lvl8pPr marL="3840480" indent="0">
              <a:buNone/>
              <a:defRPr sz="1920">
                <a:solidFill>
                  <a:schemeClr val="tx1">
                    <a:tint val="82000"/>
                  </a:schemeClr>
                </a:solidFill>
              </a:defRPr>
            </a:lvl8pPr>
            <a:lvl9pPr marL="4389120" indent="0">
              <a:buNone/>
              <a:defRPr sz="192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B2A275-C17A-4ED7-9A0F-D8EEFECBBF22}"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9E572-E060-4CC3-B5C5-F199DD9B0D73}" type="slidenum">
              <a:rPr lang="en-US" smtClean="0"/>
              <a:t>‹#›</a:t>
            </a:fld>
            <a:endParaRPr lang="en-US"/>
          </a:p>
        </p:txBody>
      </p:sp>
    </p:spTree>
    <p:extLst>
      <p:ext uri="{BB962C8B-B14F-4D97-AF65-F5344CB8AC3E}">
        <p14:creationId xmlns:p14="http://schemas.microsoft.com/office/powerpoint/2010/main" val="907679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54380" y="4138083"/>
            <a:ext cx="4663440" cy="9863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54980" y="4138083"/>
            <a:ext cx="4663440" cy="9863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B2A275-C17A-4ED7-9A0F-D8EEFECBBF22}" type="datetimeFigureOut">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9E572-E060-4CC3-B5C5-F199DD9B0D73}" type="slidenum">
              <a:rPr lang="en-US" smtClean="0"/>
              <a:t>‹#›</a:t>
            </a:fld>
            <a:endParaRPr lang="en-US"/>
          </a:p>
        </p:txBody>
      </p:sp>
    </p:spTree>
    <p:extLst>
      <p:ext uri="{BB962C8B-B14F-4D97-AF65-F5344CB8AC3E}">
        <p14:creationId xmlns:p14="http://schemas.microsoft.com/office/powerpoint/2010/main" val="3128282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809" y="827620"/>
            <a:ext cx="9464040" cy="3004609"/>
          </a:xfrm>
        </p:spPr>
        <p:txBody>
          <a:bodyPr/>
          <a:lstStyle/>
          <a:p>
            <a:r>
              <a:rPr lang="en-US"/>
              <a:t>Click to edit Master title style</a:t>
            </a:r>
            <a:endParaRPr lang="en-US" dirty="0"/>
          </a:p>
        </p:txBody>
      </p:sp>
      <p:sp>
        <p:nvSpPr>
          <p:cNvPr id="3" name="Text Placeholder 2"/>
          <p:cNvSpPr>
            <a:spLocks noGrp="1"/>
          </p:cNvSpPr>
          <p:nvPr>
            <p:ph type="body" idx="1"/>
          </p:nvPr>
        </p:nvSpPr>
        <p:spPr>
          <a:xfrm>
            <a:off x="755810" y="3810636"/>
            <a:ext cx="4642008" cy="186753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755810" y="5678170"/>
            <a:ext cx="4642008" cy="8351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54981" y="3810636"/>
            <a:ext cx="4664869" cy="186753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5554981" y="5678170"/>
            <a:ext cx="4664869" cy="8351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B2A275-C17A-4ED7-9A0F-D8EEFECBBF22}" type="datetimeFigureOut">
              <a:rPr lang="en-US" smtClean="0"/>
              <a:t>5/6/2025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19E572-E060-4CC3-B5C5-F199DD9B0D73}" type="slidenum">
              <a:rPr lang="en-US" smtClean="0"/>
              <a:t>‹#›</a:t>
            </a:fld>
            <a:endParaRPr lang="en-US"/>
          </a:p>
        </p:txBody>
      </p:sp>
    </p:spTree>
    <p:extLst>
      <p:ext uri="{BB962C8B-B14F-4D97-AF65-F5344CB8AC3E}">
        <p14:creationId xmlns:p14="http://schemas.microsoft.com/office/powerpoint/2010/main" val="2907401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B2A275-C17A-4ED7-9A0F-D8EEFECBBF22}" type="datetimeFigureOut">
              <a:rPr lang="en-US" smtClean="0"/>
              <a:t>5/6/2025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19E572-E060-4CC3-B5C5-F199DD9B0D73}" type="slidenum">
              <a:rPr lang="en-US" smtClean="0"/>
              <a:t>‹#›</a:t>
            </a:fld>
            <a:endParaRPr lang="en-US"/>
          </a:p>
        </p:txBody>
      </p:sp>
    </p:spTree>
    <p:extLst>
      <p:ext uri="{BB962C8B-B14F-4D97-AF65-F5344CB8AC3E}">
        <p14:creationId xmlns:p14="http://schemas.microsoft.com/office/powerpoint/2010/main" val="713089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2A275-C17A-4ED7-9A0F-D8EEFECBBF22}" type="datetimeFigureOut">
              <a:rPr lang="en-US" smtClean="0"/>
              <a:t>5/6/2025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19E572-E060-4CC3-B5C5-F199DD9B0D73}" type="slidenum">
              <a:rPr lang="en-US" smtClean="0"/>
              <a:t>‹#›</a:t>
            </a:fld>
            <a:endParaRPr lang="en-US"/>
          </a:p>
        </p:txBody>
      </p:sp>
    </p:spTree>
    <p:extLst>
      <p:ext uri="{BB962C8B-B14F-4D97-AF65-F5344CB8AC3E}">
        <p14:creationId xmlns:p14="http://schemas.microsoft.com/office/powerpoint/2010/main" val="2987570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09" y="1036320"/>
            <a:ext cx="3539014" cy="3627120"/>
          </a:xfrm>
        </p:spPr>
        <p:txBody>
          <a:bodyPr anchor="b"/>
          <a:lstStyle>
            <a:lvl1pPr>
              <a:defRPr sz="3840"/>
            </a:lvl1pPr>
          </a:lstStyle>
          <a:p>
            <a:r>
              <a:rPr lang="en-US"/>
              <a:t>Click to edit Master title style</a:t>
            </a:r>
            <a:endParaRPr lang="en-US" dirty="0"/>
          </a:p>
        </p:txBody>
      </p:sp>
      <p:sp>
        <p:nvSpPr>
          <p:cNvPr id="3" name="Content Placeholder 2"/>
          <p:cNvSpPr>
            <a:spLocks noGrp="1"/>
          </p:cNvSpPr>
          <p:nvPr>
            <p:ph idx="1"/>
          </p:nvPr>
        </p:nvSpPr>
        <p:spPr>
          <a:xfrm>
            <a:off x="4664869" y="2238167"/>
            <a:ext cx="5554980" cy="11046883"/>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55809" y="4663440"/>
            <a:ext cx="3539014" cy="8639599"/>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AB2A275-C17A-4ED7-9A0F-D8EEFECBBF22}" type="datetimeFigureOut">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9E572-E060-4CC3-B5C5-F199DD9B0D73}" type="slidenum">
              <a:rPr lang="en-US" smtClean="0"/>
              <a:t>‹#›</a:t>
            </a:fld>
            <a:endParaRPr lang="en-US"/>
          </a:p>
        </p:txBody>
      </p:sp>
    </p:spTree>
    <p:extLst>
      <p:ext uri="{BB962C8B-B14F-4D97-AF65-F5344CB8AC3E}">
        <p14:creationId xmlns:p14="http://schemas.microsoft.com/office/powerpoint/2010/main" val="283534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09" y="1036320"/>
            <a:ext cx="3539014" cy="3627120"/>
          </a:xfrm>
        </p:spPr>
        <p:txBody>
          <a:bodyPr anchor="b"/>
          <a:lstStyle>
            <a:lvl1pPr>
              <a:defRPr sz="3840"/>
            </a:lvl1pPr>
          </a:lstStyle>
          <a:p>
            <a:r>
              <a:rPr lang="en-US"/>
              <a:t>Click to edit Master title style</a:t>
            </a:r>
            <a:endParaRPr lang="en-US" dirty="0"/>
          </a:p>
        </p:txBody>
      </p:sp>
      <p:sp>
        <p:nvSpPr>
          <p:cNvPr id="3" name="Picture Placeholder 2"/>
          <p:cNvSpPr>
            <a:spLocks noGrp="1" noChangeAspect="1"/>
          </p:cNvSpPr>
          <p:nvPr>
            <p:ph type="pic" idx="1"/>
          </p:nvPr>
        </p:nvSpPr>
        <p:spPr>
          <a:xfrm>
            <a:off x="4664869" y="2238167"/>
            <a:ext cx="5554980" cy="11046883"/>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755809" y="4663440"/>
            <a:ext cx="3539014" cy="8639599"/>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AB2A275-C17A-4ED7-9A0F-D8EEFECBBF22}" type="datetimeFigureOut">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9E572-E060-4CC3-B5C5-F199DD9B0D73}" type="slidenum">
              <a:rPr lang="en-US" smtClean="0"/>
              <a:t>‹#›</a:t>
            </a:fld>
            <a:endParaRPr lang="en-US"/>
          </a:p>
        </p:txBody>
      </p:sp>
    </p:spTree>
    <p:extLst>
      <p:ext uri="{BB962C8B-B14F-4D97-AF65-F5344CB8AC3E}">
        <p14:creationId xmlns:p14="http://schemas.microsoft.com/office/powerpoint/2010/main" val="671827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380" y="827620"/>
            <a:ext cx="9464040" cy="300460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54380" y="4138083"/>
            <a:ext cx="9464040" cy="98630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4380" y="14407730"/>
            <a:ext cx="2468880" cy="827617"/>
          </a:xfrm>
          <a:prstGeom prst="rect">
            <a:avLst/>
          </a:prstGeom>
        </p:spPr>
        <p:txBody>
          <a:bodyPr vert="horz" lIns="91440" tIns="45720" rIns="91440" bIns="45720" rtlCol="0" anchor="ctr"/>
          <a:lstStyle>
            <a:lvl1pPr algn="l">
              <a:defRPr sz="1440">
                <a:solidFill>
                  <a:schemeClr val="tx1">
                    <a:tint val="82000"/>
                  </a:schemeClr>
                </a:solidFill>
              </a:defRPr>
            </a:lvl1pPr>
          </a:lstStyle>
          <a:p>
            <a:fld id="{EAB2A275-C17A-4ED7-9A0F-D8EEFECBBF22}" type="datetimeFigureOut">
              <a:rPr lang="en-US" smtClean="0"/>
              <a:t>5/6/2025</a:t>
            </a:fld>
            <a:endParaRPr lang="en-US"/>
          </a:p>
        </p:txBody>
      </p:sp>
      <p:sp>
        <p:nvSpPr>
          <p:cNvPr id="5" name="Footer Placeholder 4"/>
          <p:cNvSpPr>
            <a:spLocks noGrp="1"/>
          </p:cNvSpPr>
          <p:nvPr>
            <p:ph type="ftr" sz="quarter" idx="3"/>
          </p:nvPr>
        </p:nvSpPr>
        <p:spPr>
          <a:xfrm>
            <a:off x="3634740" y="14407730"/>
            <a:ext cx="3703320" cy="827617"/>
          </a:xfrm>
          <a:prstGeom prst="rect">
            <a:avLst/>
          </a:prstGeom>
        </p:spPr>
        <p:txBody>
          <a:bodyPr vert="horz" lIns="91440" tIns="45720" rIns="91440" bIns="45720" rtlCol="0" anchor="ctr"/>
          <a:lstStyle>
            <a:lvl1pPr algn="ctr">
              <a:defRPr sz="144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7749540" y="14407730"/>
            <a:ext cx="2468880" cy="827617"/>
          </a:xfrm>
          <a:prstGeom prst="rect">
            <a:avLst/>
          </a:prstGeom>
        </p:spPr>
        <p:txBody>
          <a:bodyPr vert="horz" lIns="91440" tIns="45720" rIns="91440" bIns="45720" rtlCol="0" anchor="ctr"/>
          <a:lstStyle>
            <a:lvl1pPr algn="r">
              <a:defRPr sz="1440">
                <a:solidFill>
                  <a:schemeClr val="tx1">
                    <a:tint val="82000"/>
                  </a:schemeClr>
                </a:solidFill>
              </a:defRPr>
            </a:lvl1pPr>
          </a:lstStyle>
          <a:p>
            <a:fld id="{D719E572-E060-4CC3-B5C5-F199DD9B0D73}" type="slidenum">
              <a:rPr lang="en-US" smtClean="0"/>
              <a:t>‹#›</a:t>
            </a:fld>
            <a:endParaRPr lang="en-US"/>
          </a:p>
        </p:txBody>
      </p:sp>
    </p:spTree>
    <p:extLst>
      <p:ext uri="{BB962C8B-B14F-4D97-AF65-F5344CB8AC3E}">
        <p14:creationId xmlns:p14="http://schemas.microsoft.com/office/powerpoint/2010/main" val="1192659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7768CF66-53E9-D193-2F65-4206F4FC3FC6}"/>
              </a:ext>
            </a:extLst>
          </p:cNvPr>
          <p:cNvSpPr/>
          <p:nvPr/>
        </p:nvSpPr>
        <p:spPr>
          <a:xfrm>
            <a:off x="0" y="1435099"/>
            <a:ext cx="5880100" cy="3876585"/>
          </a:xfrm>
          <a:custGeom>
            <a:avLst/>
            <a:gdLst>
              <a:gd name="connsiteX0" fmla="*/ 0 w 5880100"/>
              <a:gd name="connsiteY0" fmla="*/ 0 h 4679950"/>
              <a:gd name="connsiteX1" fmla="*/ 3826933 w 5880100"/>
              <a:gd name="connsiteY1" fmla="*/ 0 h 4679950"/>
              <a:gd name="connsiteX2" fmla="*/ 3826934 w 5880100"/>
              <a:gd name="connsiteY2" fmla="*/ 0 h 4679950"/>
              <a:gd name="connsiteX3" fmla="*/ 3826934 w 5880100"/>
              <a:gd name="connsiteY3" fmla="*/ 3 h 4679950"/>
              <a:gd name="connsiteX4" fmla="*/ 5880100 w 5880100"/>
              <a:gd name="connsiteY4" fmla="*/ 4679950 h 4679950"/>
              <a:gd name="connsiteX5" fmla="*/ 3826934 w 5880100"/>
              <a:gd name="connsiteY5" fmla="*/ 4679950 h 4679950"/>
              <a:gd name="connsiteX6" fmla="*/ 1773766 w 5880100"/>
              <a:gd name="connsiteY6" fmla="*/ 4679950 h 4679950"/>
              <a:gd name="connsiteX7" fmla="*/ 0 w 5880100"/>
              <a:gd name="connsiteY7" fmla="*/ 4679950 h 467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80100" h="4679950">
                <a:moveTo>
                  <a:pt x="0" y="0"/>
                </a:moveTo>
                <a:lnTo>
                  <a:pt x="3826933" y="0"/>
                </a:lnTo>
                <a:lnTo>
                  <a:pt x="3826934" y="0"/>
                </a:lnTo>
                <a:lnTo>
                  <a:pt x="3826934" y="3"/>
                </a:lnTo>
                <a:lnTo>
                  <a:pt x="5880100" y="4679950"/>
                </a:lnTo>
                <a:lnTo>
                  <a:pt x="3826934" y="4679950"/>
                </a:lnTo>
                <a:lnTo>
                  <a:pt x="1773766" y="4679950"/>
                </a:lnTo>
                <a:lnTo>
                  <a:pt x="0" y="4679950"/>
                </a:ln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Freeform: Shape 42">
            <a:extLst>
              <a:ext uri="{FF2B5EF4-FFF2-40B4-BE49-F238E27FC236}">
                <a16:creationId xmlns:a16="http://schemas.microsoft.com/office/drawing/2014/main" id="{F02B9DF9-BD10-184C-9105-29E4AFB0D4B3}"/>
              </a:ext>
            </a:extLst>
          </p:cNvPr>
          <p:cNvSpPr/>
          <p:nvPr/>
        </p:nvSpPr>
        <p:spPr>
          <a:xfrm>
            <a:off x="-1" y="1828800"/>
            <a:ext cx="6453052" cy="4110441"/>
          </a:xfrm>
          <a:custGeom>
            <a:avLst/>
            <a:gdLst>
              <a:gd name="connsiteX0" fmla="*/ 0 w 6604000"/>
              <a:gd name="connsiteY0" fmla="*/ 0 h 4933950"/>
              <a:gd name="connsiteX1" fmla="*/ 4402667 w 6604000"/>
              <a:gd name="connsiteY1" fmla="*/ 0 h 4933950"/>
              <a:gd name="connsiteX2" fmla="*/ 4402667 w 6604000"/>
              <a:gd name="connsiteY2" fmla="*/ 0 h 4933950"/>
              <a:gd name="connsiteX3" fmla="*/ 4402667 w 6604000"/>
              <a:gd name="connsiteY3" fmla="*/ 1 h 4933950"/>
              <a:gd name="connsiteX4" fmla="*/ 6604000 w 6604000"/>
              <a:gd name="connsiteY4" fmla="*/ 4933950 h 4933950"/>
              <a:gd name="connsiteX5" fmla="*/ 4402667 w 6604000"/>
              <a:gd name="connsiteY5" fmla="*/ 4933950 h 4933950"/>
              <a:gd name="connsiteX6" fmla="*/ 2201333 w 6604000"/>
              <a:gd name="connsiteY6" fmla="*/ 4933950 h 4933950"/>
              <a:gd name="connsiteX7" fmla="*/ 0 w 6604000"/>
              <a:gd name="connsiteY7" fmla="*/ 4933950 h 49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04000" h="4933950">
                <a:moveTo>
                  <a:pt x="0" y="0"/>
                </a:moveTo>
                <a:lnTo>
                  <a:pt x="4402667" y="0"/>
                </a:lnTo>
                <a:lnTo>
                  <a:pt x="4402667" y="0"/>
                </a:lnTo>
                <a:lnTo>
                  <a:pt x="4402667" y="1"/>
                </a:lnTo>
                <a:lnTo>
                  <a:pt x="6604000" y="4933950"/>
                </a:lnTo>
                <a:lnTo>
                  <a:pt x="4402667" y="4933950"/>
                </a:lnTo>
                <a:lnTo>
                  <a:pt x="2201333" y="4933950"/>
                </a:lnTo>
                <a:lnTo>
                  <a:pt x="0" y="4933950"/>
                </a:lnTo>
                <a:close/>
              </a:path>
            </a:pathLst>
          </a:custGeom>
          <a:solidFill>
            <a:srgbClr val="05194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descr="Sea of hands in the middle">
            <a:extLst>
              <a:ext uri="{FF2B5EF4-FFF2-40B4-BE49-F238E27FC236}">
                <a16:creationId xmlns:a16="http://schemas.microsoft.com/office/drawing/2014/main" id="{118919B8-FF3D-F97F-A2C0-16F27A6F9214}"/>
              </a:ext>
            </a:extLst>
          </p:cNvPr>
          <p:cNvSpPr/>
          <p:nvPr/>
        </p:nvSpPr>
        <p:spPr>
          <a:xfrm rot="10800000" flipV="1">
            <a:off x="4761771" y="1830395"/>
            <a:ext cx="6211028" cy="4120461"/>
          </a:xfrm>
          <a:custGeom>
            <a:avLst/>
            <a:gdLst>
              <a:gd name="connsiteX0" fmla="*/ 4095044 w 6142566"/>
              <a:gd name="connsiteY0" fmla="*/ 4947893 h 4947893"/>
              <a:gd name="connsiteX1" fmla="*/ 0 w 6142566"/>
              <a:gd name="connsiteY1" fmla="*/ 4947893 h 4947893"/>
              <a:gd name="connsiteX2" fmla="*/ 0 w 6142566"/>
              <a:gd name="connsiteY2" fmla="*/ 13943 h 4947893"/>
              <a:gd name="connsiteX3" fmla="*/ 3901450 w 6142566"/>
              <a:gd name="connsiteY3" fmla="*/ 1916 h 4947893"/>
              <a:gd name="connsiteX4" fmla="*/ 3902168 w 6142566"/>
              <a:gd name="connsiteY4" fmla="*/ 0 h 4947893"/>
              <a:gd name="connsiteX5" fmla="*/ 6142566 w 6142566"/>
              <a:gd name="connsiteY5" fmla="*/ 4947892 h 4947893"/>
              <a:gd name="connsiteX6" fmla="*/ 4095044 w 6142566"/>
              <a:gd name="connsiteY6" fmla="*/ 4947892 h 4947893"/>
              <a:gd name="connsiteX0" fmla="*/ 4095044 w 4702386"/>
              <a:gd name="connsiteY0" fmla="*/ 4947893 h 4947893"/>
              <a:gd name="connsiteX1" fmla="*/ 0 w 4702386"/>
              <a:gd name="connsiteY1" fmla="*/ 4947893 h 4947893"/>
              <a:gd name="connsiteX2" fmla="*/ 0 w 4702386"/>
              <a:gd name="connsiteY2" fmla="*/ 13943 h 4947893"/>
              <a:gd name="connsiteX3" fmla="*/ 3901450 w 4702386"/>
              <a:gd name="connsiteY3" fmla="*/ 1916 h 4947893"/>
              <a:gd name="connsiteX4" fmla="*/ 3902168 w 4702386"/>
              <a:gd name="connsiteY4" fmla="*/ 0 h 4947893"/>
              <a:gd name="connsiteX5" fmla="*/ 4702386 w 4702386"/>
              <a:gd name="connsiteY5" fmla="*/ 4938745 h 4947893"/>
              <a:gd name="connsiteX6" fmla="*/ 4095044 w 4702386"/>
              <a:gd name="connsiteY6" fmla="*/ 4947892 h 4947893"/>
              <a:gd name="connsiteX7" fmla="*/ 4095044 w 4702386"/>
              <a:gd name="connsiteY7" fmla="*/ 4947893 h 4947893"/>
              <a:gd name="connsiteX0" fmla="*/ 2037644 w 4702386"/>
              <a:gd name="connsiteY0" fmla="*/ 4920453 h 4947893"/>
              <a:gd name="connsiteX1" fmla="*/ 0 w 4702386"/>
              <a:gd name="connsiteY1" fmla="*/ 4947893 h 4947893"/>
              <a:gd name="connsiteX2" fmla="*/ 0 w 4702386"/>
              <a:gd name="connsiteY2" fmla="*/ 13943 h 4947893"/>
              <a:gd name="connsiteX3" fmla="*/ 3901450 w 4702386"/>
              <a:gd name="connsiteY3" fmla="*/ 1916 h 4947893"/>
              <a:gd name="connsiteX4" fmla="*/ 3902168 w 4702386"/>
              <a:gd name="connsiteY4" fmla="*/ 0 h 4947893"/>
              <a:gd name="connsiteX5" fmla="*/ 4702386 w 4702386"/>
              <a:gd name="connsiteY5" fmla="*/ 4938745 h 4947893"/>
              <a:gd name="connsiteX6" fmla="*/ 4095044 w 4702386"/>
              <a:gd name="connsiteY6" fmla="*/ 4947892 h 4947893"/>
              <a:gd name="connsiteX7" fmla="*/ 2037644 w 4702386"/>
              <a:gd name="connsiteY7" fmla="*/ 4920453 h 4947893"/>
              <a:gd name="connsiteX0" fmla="*/ 2037644 w 4702386"/>
              <a:gd name="connsiteY0" fmla="*/ 4920453 h 4947893"/>
              <a:gd name="connsiteX1" fmla="*/ 0 w 4702386"/>
              <a:gd name="connsiteY1" fmla="*/ 4947893 h 4947893"/>
              <a:gd name="connsiteX2" fmla="*/ 0 w 4702386"/>
              <a:gd name="connsiteY2" fmla="*/ 13943 h 4947893"/>
              <a:gd name="connsiteX3" fmla="*/ 3901450 w 4702386"/>
              <a:gd name="connsiteY3" fmla="*/ 1916 h 4947893"/>
              <a:gd name="connsiteX4" fmla="*/ 3902168 w 4702386"/>
              <a:gd name="connsiteY4" fmla="*/ 0 h 4947893"/>
              <a:gd name="connsiteX5" fmla="*/ 4702386 w 4702386"/>
              <a:gd name="connsiteY5" fmla="*/ 4938745 h 4947893"/>
              <a:gd name="connsiteX6" fmla="*/ 2875844 w 4702386"/>
              <a:gd name="connsiteY6" fmla="*/ 4929599 h 4947893"/>
              <a:gd name="connsiteX7" fmla="*/ 2037644 w 4702386"/>
              <a:gd name="connsiteY7" fmla="*/ 4920453 h 4947893"/>
              <a:gd name="connsiteX0" fmla="*/ 2037644 w 3902168"/>
              <a:gd name="connsiteY0" fmla="*/ 4920453 h 4947893"/>
              <a:gd name="connsiteX1" fmla="*/ 0 w 3902168"/>
              <a:gd name="connsiteY1" fmla="*/ 4947893 h 4947893"/>
              <a:gd name="connsiteX2" fmla="*/ 0 w 3902168"/>
              <a:gd name="connsiteY2" fmla="*/ 13943 h 4947893"/>
              <a:gd name="connsiteX3" fmla="*/ 3901450 w 3902168"/>
              <a:gd name="connsiteY3" fmla="*/ 1916 h 4947893"/>
              <a:gd name="connsiteX4" fmla="*/ 3902168 w 3902168"/>
              <a:gd name="connsiteY4" fmla="*/ 0 h 4947893"/>
              <a:gd name="connsiteX5" fmla="*/ 3894666 w 3902168"/>
              <a:gd name="connsiteY5" fmla="*/ 4938745 h 4947893"/>
              <a:gd name="connsiteX6" fmla="*/ 2875844 w 3902168"/>
              <a:gd name="connsiteY6" fmla="*/ 4929599 h 4947893"/>
              <a:gd name="connsiteX7" fmla="*/ 2037644 w 3902168"/>
              <a:gd name="connsiteY7" fmla="*/ 4920453 h 4947893"/>
              <a:gd name="connsiteX0" fmla="*/ 2037644 w 4153764"/>
              <a:gd name="connsiteY0" fmla="*/ 4920453 h 4947893"/>
              <a:gd name="connsiteX1" fmla="*/ 0 w 4153764"/>
              <a:gd name="connsiteY1" fmla="*/ 4947893 h 4947893"/>
              <a:gd name="connsiteX2" fmla="*/ 0 w 4153764"/>
              <a:gd name="connsiteY2" fmla="*/ 13943 h 4947893"/>
              <a:gd name="connsiteX3" fmla="*/ 3901450 w 4153764"/>
              <a:gd name="connsiteY3" fmla="*/ 1916 h 4947893"/>
              <a:gd name="connsiteX4" fmla="*/ 3902168 w 4153764"/>
              <a:gd name="connsiteY4" fmla="*/ 0 h 4947893"/>
              <a:gd name="connsiteX5" fmla="*/ 4153746 w 4153764"/>
              <a:gd name="connsiteY5" fmla="*/ 4929599 h 4947893"/>
              <a:gd name="connsiteX6" fmla="*/ 2875844 w 4153764"/>
              <a:gd name="connsiteY6" fmla="*/ 4929599 h 4947893"/>
              <a:gd name="connsiteX7" fmla="*/ 2037644 w 4153764"/>
              <a:gd name="connsiteY7" fmla="*/ 4920453 h 4947893"/>
              <a:gd name="connsiteX0" fmla="*/ 2037644 w 6302468"/>
              <a:gd name="connsiteY0" fmla="*/ 4918537 h 4945977"/>
              <a:gd name="connsiteX1" fmla="*/ 0 w 6302468"/>
              <a:gd name="connsiteY1" fmla="*/ 4945977 h 4945977"/>
              <a:gd name="connsiteX2" fmla="*/ 0 w 6302468"/>
              <a:gd name="connsiteY2" fmla="*/ 12027 h 4945977"/>
              <a:gd name="connsiteX3" fmla="*/ 3901450 w 6302468"/>
              <a:gd name="connsiteY3" fmla="*/ 0 h 4945977"/>
              <a:gd name="connsiteX4" fmla="*/ 6302468 w 6302468"/>
              <a:gd name="connsiteY4" fmla="*/ 25524 h 4945977"/>
              <a:gd name="connsiteX5" fmla="*/ 4153746 w 6302468"/>
              <a:gd name="connsiteY5" fmla="*/ 4927683 h 4945977"/>
              <a:gd name="connsiteX6" fmla="*/ 2875844 w 6302468"/>
              <a:gd name="connsiteY6" fmla="*/ 4927683 h 4945977"/>
              <a:gd name="connsiteX7" fmla="*/ 2037644 w 6302468"/>
              <a:gd name="connsiteY7" fmla="*/ 4918537 h 4945977"/>
              <a:gd name="connsiteX0" fmla="*/ 2037644 w 6302468"/>
              <a:gd name="connsiteY0" fmla="*/ 4918537 h 4945977"/>
              <a:gd name="connsiteX1" fmla="*/ 0 w 6302468"/>
              <a:gd name="connsiteY1" fmla="*/ 4945977 h 4945977"/>
              <a:gd name="connsiteX2" fmla="*/ 0 w 6302468"/>
              <a:gd name="connsiteY2" fmla="*/ 12027 h 4945977"/>
              <a:gd name="connsiteX3" fmla="*/ 3901450 w 6302468"/>
              <a:gd name="connsiteY3" fmla="*/ 0 h 4945977"/>
              <a:gd name="connsiteX4" fmla="*/ 6302468 w 6302468"/>
              <a:gd name="connsiteY4" fmla="*/ 25524 h 4945977"/>
              <a:gd name="connsiteX5" fmla="*/ 4153746 w 6302468"/>
              <a:gd name="connsiteY5" fmla="*/ 4927683 h 4945977"/>
              <a:gd name="connsiteX6" fmla="*/ 2875844 w 6302468"/>
              <a:gd name="connsiteY6" fmla="*/ 4927683 h 4945977"/>
              <a:gd name="connsiteX7" fmla="*/ 2037644 w 6302468"/>
              <a:gd name="connsiteY7" fmla="*/ 4918537 h 4945977"/>
              <a:gd name="connsiteX0" fmla="*/ 2037644 w 6302468"/>
              <a:gd name="connsiteY0" fmla="*/ 4918537 h 4945977"/>
              <a:gd name="connsiteX1" fmla="*/ 0 w 6302468"/>
              <a:gd name="connsiteY1" fmla="*/ 4945977 h 4945977"/>
              <a:gd name="connsiteX2" fmla="*/ 0 w 6302468"/>
              <a:gd name="connsiteY2" fmla="*/ 12027 h 4945977"/>
              <a:gd name="connsiteX3" fmla="*/ 3901450 w 6302468"/>
              <a:gd name="connsiteY3" fmla="*/ 0 h 4945977"/>
              <a:gd name="connsiteX4" fmla="*/ 6302468 w 6302468"/>
              <a:gd name="connsiteY4" fmla="*/ 25524 h 4945977"/>
              <a:gd name="connsiteX5" fmla="*/ 4153746 w 6302468"/>
              <a:gd name="connsiteY5" fmla="*/ 4927683 h 4945977"/>
              <a:gd name="connsiteX6" fmla="*/ 2875844 w 6302468"/>
              <a:gd name="connsiteY6" fmla="*/ 4927683 h 4945977"/>
              <a:gd name="connsiteX7" fmla="*/ 2037644 w 6302468"/>
              <a:gd name="connsiteY7" fmla="*/ 4918537 h 4945977"/>
              <a:gd name="connsiteX0" fmla="*/ 2037644 w 6211028"/>
              <a:gd name="connsiteY0" fmla="*/ 4918537 h 4945977"/>
              <a:gd name="connsiteX1" fmla="*/ 0 w 6211028"/>
              <a:gd name="connsiteY1" fmla="*/ 4945977 h 4945977"/>
              <a:gd name="connsiteX2" fmla="*/ 0 w 6211028"/>
              <a:gd name="connsiteY2" fmla="*/ 12027 h 4945977"/>
              <a:gd name="connsiteX3" fmla="*/ 3901450 w 6211028"/>
              <a:gd name="connsiteY3" fmla="*/ 0 h 4945977"/>
              <a:gd name="connsiteX4" fmla="*/ 6211028 w 6211028"/>
              <a:gd name="connsiteY4" fmla="*/ 16378 h 4945977"/>
              <a:gd name="connsiteX5" fmla="*/ 4153746 w 6211028"/>
              <a:gd name="connsiteY5" fmla="*/ 4927683 h 4945977"/>
              <a:gd name="connsiteX6" fmla="*/ 2875844 w 6211028"/>
              <a:gd name="connsiteY6" fmla="*/ 4927683 h 4945977"/>
              <a:gd name="connsiteX7" fmla="*/ 2037644 w 6211028"/>
              <a:gd name="connsiteY7" fmla="*/ 4918537 h 4945977"/>
              <a:gd name="connsiteX0" fmla="*/ 2037644 w 6211028"/>
              <a:gd name="connsiteY0" fmla="*/ 4918537 h 4945977"/>
              <a:gd name="connsiteX1" fmla="*/ 0 w 6211028"/>
              <a:gd name="connsiteY1" fmla="*/ 4945977 h 4945977"/>
              <a:gd name="connsiteX2" fmla="*/ 0 w 6211028"/>
              <a:gd name="connsiteY2" fmla="*/ 12027 h 4945977"/>
              <a:gd name="connsiteX3" fmla="*/ 3901450 w 6211028"/>
              <a:gd name="connsiteY3" fmla="*/ 0 h 4945977"/>
              <a:gd name="connsiteX4" fmla="*/ 6211028 w 6211028"/>
              <a:gd name="connsiteY4" fmla="*/ 16378 h 4945977"/>
              <a:gd name="connsiteX5" fmla="*/ 4153746 w 6211028"/>
              <a:gd name="connsiteY5" fmla="*/ 4927683 h 4945977"/>
              <a:gd name="connsiteX6" fmla="*/ 2875844 w 6211028"/>
              <a:gd name="connsiteY6" fmla="*/ 4927683 h 4945977"/>
              <a:gd name="connsiteX7" fmla="*/ 2037644 w 6211028"/>
              <a:gd name="connsiteY7" fmla="*/ 4918537 h 4945977"/>
              <a:gd name="connsiteX0" fmla="*/ 2037644 w 6211028"/>
              <a:gd name="connsiteY0" fmla="*/ 4918537 h 4945977"/>
              <a:gd name="connsiteX1" fmla="*/ 0 w 6211028"/>
              <a:gd name="connsiteY1" fmla="*/ 4945977 h 4945977"/>
              <a:gd name="connsiteX2" fmla="*/ 0 w 6211028"/>
              <a:gd name="connsiteY2" fmla="*/ 12027 h 4945977"/>
              <a:gd name="connsiteX3" fmla="*/ 3901450 w 6211028"/>
              <a:gd name="connsiteY3" fmla="*/ 0 h 4945977"/>
              <a:gd name="connsiteX4" fmla="*/ 6211028 w 6211028"/>
              <a:gd name="connsiteY4" fmla="*/ 16378 h 4945977"/>
              <a:gd name="connsiteX5" fmla="*/ 4108026 w 6211028"/>
              <a:gd name="connsiteY5" fmla="*/ 4909390 h 4945977"/>
              <a:gd name="connsiteX6" fmla="*/ 2875844 w 6211028"/>
              <a:gd name="connsiteY6" fmla="*/ 4927683 h 4945977"/>
              <a:gd name="connsiteX7" fmla="*/ 2037644 w 6211028"/>
              <a:gd name="connsiteY7" fmla="*/ 4918537 h 4945977"/>
              <a:gd name="connsiteX0" fmla="*/ 2037644 w 6211028"/>
              <a:gd name="connsiteY0" fmla="*/ 4918537 h 4945977"/>
              <a:gd name="connsiteX1" fmla="*/ 0 w 6211028"/>
              <a:gd name="connsiteY1" fmla="*/ 4945977 h 4945977"/>
              <a:gd name="connsiteX2" fmla="*/ 0 w 6211028"/>
              <a:gd name="connsiteY2" fmla="*/ 12027 h 4945977"/>
              <a:gd name="connsiteX3" fmla="*/ 3901450 w 6211028"/>
              <a:gd name="connsiteY3" fmla="*/ 0 h 4945977"/>
              <a:gd name="connsiteX4" fmla="*/ 6211028 w 6211028"/>
              <a:gd name="connsiteY4" fmla="*/ 16378 h 4945977"/>
              <a:gd name="connsiteX5" fmla="*/ 4108026 w 6211028"/>
              <a:gd name="connsiteY5" fmla="*/ 4909390 h 4945977"/>
              <a:gd name="connsiteX6" fmla="*/ 2875844 w 6211028"/>
              <a:gd name="connsiteY6" fmla="*/ 4927683 h 4945977"/>
              <a:gd name="connsiteX7" fmla="*/ 2037644 w 6211028"/>
              <a:gd name="connsiteY7" fmla="*/ 4918537 h 4945977"/>
              <a:gd name="connsiteX0" fmla="*/ 2875844 w 6211028"/>
              <a:gd name="connsiteY0" fmla="*/ 4927683 h 4945977"/>
              <a:gd name="connsiteX1" fmla="*/ 0 w 6211028"/>
              <a:gd name="connsiteY1" fmla="*/ 4945977 h 4945977"/>
              <a:gd name="connsiteX2" fmla="*/ 0 w 6211028"/>
              <a:gd name="connsiteY2" fmla="*/ 12027 h 4945977"/>
              <a:gd name="connsiteX3" fmla="*/ 3901450 w 6211028"/>
              <a:gd name="connsiteY3" fmla="*/ 0 h 4945977"/>
              <a:gd name="connsiteX4" fmla="*/ 6211028 w 6211028"/>
              <a:gd name="connsiteY4" fmla="*/ 16378 h 4945977"/>
              <a:gd name="connsiteX5" fmla="*/ 4108026 w 6211028"/>
              <a:gd name="connsiteY5" fmla="*/ 4909390 h 4945977"/>
              <a:gd name="connsiteX6" fmla="*/ 2875844 w 6211028"/>
              <a:gd name="connsiteY6" fmla="*/ 4927683 h 4945977"/>
              <a:gd name="connsiteX0" fmla="*/ 4108026 w 6211028"/>
              <a:gd name="connsiteY0" fmla="*/ 4909390 h 4945977"/>
              <a:gd name="connsiteX1" fmla="*/ 0 w 6211028"/>
              <a:gd name="connsiteY1" fmla="*/ 4945977 h 4945977"/>
              <a:gd name="connsiteX2" fmla="*/ 0 w 6211028"/>
              <a:gd name="connsiteY2" fmla="*/ 12027 h 4945977"/>
              <a:gd name="connsiteX3" fmla="*/ 3901450 w 6211028"/>
              <a:gd name="connsiteY3" fmla="*/ 0 h 4945977"/>
              <a:gd name="connsiteX4" fmla="*/ 6211028 w 6211028"/>
              <a:gd name="connsiteY4" fmla="*/ 16378 h 4945977"/>
              <a:gd name="connsiteX5" fmla="*/ 4108026 w 6211028"/>
              <a:gd name="connsiteY5" fmla="*/ 4909390 h 4945977"/>
              <a:gd name="connsiteX0" fmla="*/ 4108026 w 6211028"/>
              <a:gd name="connsiteY0" fmla="*/ 4931342 h 4945977"/>
              <a:gd name="connsiteX1" fmla="*/ 0 w 6211028"/>
              <a:gd name="connsiteY1" fmla="*/ 4945977 h 4945977"/>
              <a:gd name="connsiteX2" fmla="*/ 0 w 6211028"/>
              <a:gd name="connsiteY2" fmla="*/ 12027 h 4945977"/>
              <a:gd name="connsiteX3" fmla="*/ 3901450 w 6211028"/>
              <a:gd name="connsiteY3" fmla="*/ 0 h 4945977"/>
              <a:gd name="connsiteX4" fmla="*/ 6211028 w 6211028"/>
              <a:gd name="connsiteY4" fmla="*/ 16378 h 4945977"/>
              <a:gd name="connsiteX5" fmla="*/ 4108026 w 6211028"/>
              <a:gd name="connsiteY5" fmla="*/ 4931342 h 4945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1028" h="4945977">
                <a:moveTo>
                  <a:pt x="4108026" y="4931342"/>
                </a:moveTo>
                <a:lnTo>
                  <a:pt x="0" y="4945977"/>
                </a:lnTo>
                <a:lnTo>
                  <a:pt x="0" y="12027"/>
                </a:lnTo>
                <a:lnTo>
                  <a:pt x="3901450" y="0"/>
                </a:lnTo>
                <a:lnTo>
                  <a:pt x="6211028" y="16378"/>
                </a:lnTo>
                <a:cubicBezTo>
                  <a:pt x="5332227" y="2165690"/>
                  <a:pt x="4796327" y="3275948"/>
                  <a:pt x="4108026" y="4931342"/>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7" name="Picture 46" descr="A blue text on a black background&#10;&#10;AI-generated content may be incorrect.">
            <a:extLst>
              <a:ext uri="{FF2B5EF4-FFF2-40B4-BE49-F238E27FC236}">
                <a16:creationId xmlns:a16="http://schemas.microsoft.com/office/drawing/2014/main" id="{FE43EE77-F3EC-E826-3F5C-11649A4D9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0332" y="208910"/>
            <a:ext cx="5412135" cy="1135982"/>
          </a:xfrm>
          <a:prstGeom prst="rect">
            <a:avLst/>
          </a:prstGeom>
        </p:spPr>
      </p:pic>
      <p:sp>
        <p:nvSpPr>
          <p:cNvPr id="48" name="TextBox 47">
            <a:extLst>
              <a:ext uri="{FF2B5EF4-FFF2-40B4-BE49-F238E27FC236}">
                <a16:creationId xmlns:a16="http://schemas.microsoft.com/office/drawing/2014/main" id="{3B8533E2-CDB9-1289-54E9-3175ABF93B62}"/>
              </a:ext>
            </a:extLst>
          </p:cNvPr>
          <p:cNvSpPr txBox="1"/>
          <p:nvPr/>
        </p:nvSpPr>
        <p:spPr>
          <a:xfrm>
            <a:off x="345323" y="3231817"/>
            <a:ext cx="5036903" cy="2246769"/>
          </a:xfrm>
          <a:prstGeom prst="rect">
            <a:avLst/>
          </a:prstGeom>
          <a:noFill/>
        </p:spPr>
        <p:txBody>
          <a:bodyPr wrap="square" rtlCol="0">
            <a:spAutoFit/>
          </a:bodyPr>
          <a:lstStyle/>
          <a:p>
            <a:pPr>
              <a:lnSpc>
                <a:spcPts val="5600"/>
              </a:lnSpc>
            </a:pPr>
            <a:r>
              <a:rPr lang="en-US" sz="5400" b="1" dirty="0">
                <a:solidFill>
                  <a:srgbClr val="FFC000"/>
                </a:solidFill>
                <a:latin typeface="Montserrat" pitchFamily="2" charset="0"/>
              </a:rPr>
              <a:t>Student</a:t>
            </a:r>
          </a:p>
          <a:p>
            <a:pPr>
              <a:lnSpc>
                <a:spcPts val="5600"/>
              </a:lnSpc>
            </a:pPr>
            <a:r>
              <a:rPr lang="en-US" sz="5400" b="1" dirty="0">
                <a:solidFill>
                  <a:srgbClr val="FFC000"/>
                </a:solidFill>
                <a:latin typeface="Montserrat" pitchFamily="2" charset="0"/>
              </a:rPr>
              <a:t>Leadership &amp;</a:t>
            </a:r>
          </a:p>
          <a:p>
            <a:pPr>
              <a:lnSpc>
                <a:spcPts val="5600"/>
              </a:lnSpc>
            </a:pPr>
            <a:r>
              <a:rPr lang="en-US" sz="5400" b="1" dirty="0">
                <a:solidFill>
                  <a:schemeClr val="bg1"/>
                </a:solidFill>
                <a:latin typeface="Montserrat" pitchFamily="2" charset="0"/>
              </a:rPr>
              <a:t>Engagement</a:t>
            </a:r>
          </a:p>
        </p:txBody>
      </p:sp>
      <p:sp>
        <p:nvSpPr>
          <p:cNvPr id="51" name="TextBox 50">
            <a:extLst>
              <a:ext uri="{FF2B5EF4-FFF2-40B4-BE49-F238E27FC236}">
                <a16:creationId xmlns:a16="http://schemas.microsoft.com/office/drawing/2014/main" id="{D74917A4-B415-E57C-A968-A8158CA9A113}"/>
              </a:ext>
            </a:extLst>
          </p:cNvPr>
          <p:cNvSpPr txBox="1"/>
          <p:nvPr/>
        </p:nvSpPr>
        <p:spPr>
          <a:xfrm>
            <a:off x="448580" y="8644794"/>
            <a:ext cx="5555890" cy="1425262"/>
          </a:xfrm>
          <a:prstGeom prst="rect">
            <a:avLst/>
          </a:prstGeom>
          <a:noFill/>
        </p:spPr>
        <p:txBody>
          <a:bodyPr wrap="square" rtlCol="0">
            <a:spAutoFit/>
          </a:bodyPr>
          <a:lstStyle/>
          <a:p>
            <a:pPr marL="285750" indent="-285750">
              <a:lnSpc>
                <a:spcPct val="150000"/>
              </a:lnSpc>
              <a:buClr>
                <a:srgbClr val="FFC000"/>
              </a:buClr>
              <a:buFont typeface="Wingdings" panose="05000000000000000000" pitchFamily="2" charset="2"/>
              <a:buChar char="ü"/>
            </a:pPr>
            <a:r>
              <a:rPr lang="en-US" sz="2000" dirty="0">
                <a:latin typeface="Montserrat" pitchFamily="2" charset="0"/>
              </a:rPr>
              <a:t>Student Government Association (SGA)</a:t>
            </a:r>
          </a:p>
          <a:p>
            <a:pPr marL="285750" indent="-285750">
              <a:lnSpc>
                <a:spcPct val="150000"/>
              </a:lnSpc>
              <a:buClr>
                <a:srgbClr val="FFC000"/>
              </a:buClr>
              <a:buFont typeface="Wingdings" panose="05000000000000000000" pitchFamily="2" charset="2"/>
              <a:buChar char="ü"/>
            </a:pPr>
            <a:r>
              <a:rPr lang="en-US" sz="2000" dirty="0">
                <a:latin typeface="Montserrat" pitchFamily="2" charset="0"/>
              </a:rPr>
              <a:t>20 Campus Clubs &amp; Organizations</a:t>
            </a:r>
          </a:p>
          <a:p>
            <a:pPr marL="285750" indent="-285750">
              <a:lnSpc>
                <a:spcPct val="150000"/>
              </a:lnSpc>
              <a:buClr>
                <a:srgbClr val="FFC000"/>
              </a:buClr>
              <a:buFont typeface="Wingdings" panose="05000000000000000000" pitchFamily="2" charset="2"/>
              <a:buChar char="ü"/>
            </a:pPr>
            <a:r>
              <a:rPr lang="en-US" sz="2000" dirty="0">
                <a:latin typeface="Montserrat" pitchFamily="2" charset="0"/>
              </a:rPr>
              <a:t>Leadership Development</a:t>
            </a:r>
          </a:p>
        </p:txBody>
      </p:sp>
      <p:sp>
        <p:nvSpPr>
          <p:cNvPr id="54" name="Rectangle 53">
            <a:extLst>
              <a:ext uri="{FF2B5EF4-FFF2-40B4-BE49-F238E27FC236}">
                <a16:creationId xmlns:a16="http://schemas.microsoft.com/office/drawing/2014/main" id="{5C514478-FE10-BD38-A0AC-607E1CE3E517}"/>
              </a:ext>
            </a:extLst>
          </p:cNvPr>
          <p:cNvSpPr/>
          <p:nvPr/>
        </p:nvSpPr>
        <p:spPr>
          <a:xfrm>
            <a:off x="-1" y="11181144"/>
            <a:ext cx="10972801" cy="3537746"/>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5E32C80-DA94-ADA0-6DFE-AEA4FA1AC0AD}"/>
              </a:ext>
            </a:extLst>
          </p:cNvPr>
          <p:cNvSpPr txBox="1"/>
          <p:nvPr/>
        </p:nvSpPr>
        <p:spPr>
          <a:xfrm>
            <a:off x="2366009" y="11820709"/>
            <a:ext cx="4394902" cy="1692771"/>
          </a:xfrm>
          <a:prstGeom prst="rect">
            <a:avLst/>
          </a:prstGeom>
          <a:noFill/>
        </p:spPr>
        <p:txBody>
          <a:bodyPr wrap="square" rtlCol="0">
            <a:spAutoFit/>
          </a:bodyPr>
          <a:lstStyle/>
          <a:p>
            <a:r>
              <a:rPr lang="en-US" sz="4000" b="1" dirty="0">
                <a:solidFill>
                  <a:srgbClr val="051944"/>
                </a:solidFill>
                <a:latin typeface="Montserrat" pitchFamily="2" charset="0"/>
              </a:rPr>
              <a:t>FOR MORE</a:t>
            </a:r>
          </a:p>
          <a:p>
            <a:r>
              <a:rPr lang="en-US" sz="4000" b="1" dirty="0">
                <a:solidFill>
                  <a:srgbClr val="051944"/>
                </a:solidFill>
                <a:latin typeface="Montserrat" pitchFamily="2" charset="0"/>
              </a:rPr>
              <a:t>INFORMATION</a:t>
            </a:r>
          </a:p>
          <a:p>
            <a:r>
              <a:rPr lang="en-US" sz="2400" b="1" dirty="0">
                <a:solidFill>
                  <a:srgbClr val="051944"/>
                </a:solidFill>
                <a:latin typeface="Montserrat" pitchFamily="2" charset="0"/>
              </a:rPr>
              <a:t>scan the QR code today!</a:t>
            </a:r>
          </a:p>
        </p:txBody>
      </p:sp>
      <p:sp>
        <p:nvSpPr>
          <p:cNvPr id="16" name="TextBox 15">
            <a:extLst>
              <a:ext uri="{FF2B5EF4-FFF2-40B4-BE49-F238E27FC236}">
                <a16:creationId xmlns:a16="http://schemas.microsoft.com/office/drawing/2014/main" id="{E8C9F782-B568-D374-733A-BCAD5DFBA58E}"/>
              </a:ext>
            </a:extLst>
          </p:cNvPr>
          <p:cNvSpPr txBox="1"/>
          <p:nvPr/>
        </p:nvSpPr>
        <p:spPr>
          <a:xfrm>
            <a:off x="503494" y="6332942"/>
            <a:ext cx="9965803" cy="1323439"/>
          </a:xfrm>
          <a:prstGeom prst="rect">
            <a:avLst/>
          </a:prstGeom>
          <a:noFill/>
        </p:spPr>
        <p:txBody>
          <a:bodyPr wrap="square" rtlCol="0">
            <a:spAutoFit/>
          </a:bodyPr>
          <a:lstStyle/>
          <a:p>
            <a:pPr algn="ctr"/>
            <a:r>
              <a:rPr lang="en-US" sz="2000" dirty="0">
                <a:solidFill>
                  <a:srgbClr val="051944"/>
                </a:solidFill>
                <a:latin typeface="Montserrat" pitchFamily="2" charset="0"/>
              </a:rPr>
              <a:t>We know that students spend a great deal of their time in the classroom while here at ACC. The Office of Student Life and Engagement, through collaborative effort, provides opportunities for students to learn and explore outside of the classroom. </a:t>
            </a:r>
          </a:p>
        </p:txBody>
      </p:sp>
      <p:pic>
        <p:nvPicPr>
          <p:cNvPr id="18" name="Picture 17" descr="A qr code with a logo&#10;&#10;AI-generated content may be incorrect.">
            <a:extLst>
              <a:ext uri="{FF2B5EF4-FFF2-40B4-BE49-F238E27FC236}">
                <a16:creationId xmlns:a16="http://schemas.microsoft.com/office/drawing/2014/main" id="{F6C4E0F8-A6A4-5658-1424-F8CFED50DE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559" y="11856053"/>
            <a:ext cx="1657427" cy="1657427"/>
          </a:xfrm>
          <a:prstGeom prst="rect">
            <a:avLst/>
          </a:prstGeom>
        </p:spPr>
      </p:pic>
      <p:sp>
        <p:nvSpPr>
          <p:cNvPr id="10" name="Rectangle 9">
            <a:extLst>
              <a:ext uri="{FF2B5EF4-FFF2-40B4-BE49-F238E27FC236}">
                <a16:creationId xmlns:a16="http://schemas.microsoft.com/office/drawing/2014/main" id="{2FD8EEB0-AD1A-3E4A-F382-5F661205F69C}"/>
              </a:ext>
            </a:extLst>
          </p:cNvPr>
          <p:cNvSpPr/>
          <p:nvPr/>
        </p:nvSpPr>
        <p:spPr>
          <a:xfrm>
            <a:off x="-2" y="13933964"/>
            <a:ext cx="10972802" cy="1657427"/>
          </a:xfrm>
          <a:prstGeom prst="rect">
            <a:avLst/>
          </a:prstGeom>
          <a:solidFill>
            <a:srgbClr val="0519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BC76528-5067-53B9-6843-15EE7A5E3091}"/>
              </a:ext>
            </a:extLst>
          </p:cNvPr>
          <p:cNvSpPr txBox="1"/>
          <p:nvPr/>
        </p:nvSpPr>
        <p:spPr>
          <a:xfrm>
            <a:off x="-3" y="14350844"/>
            <a:ext cx="10972799" cy="1015663"/>
          </a:xfrm>
          <a:prstGeom prst="rect">
            <a:avLst/>
          </a:prstGeom>
          <a:noFill/>
        </p:spPr>
        <p:txBody>
          <a:bodyPr wrap="square" rtlCol="0">
            <a:spAutoFit/>
          </a:bodyPr>
          <a:lstStyle/>
          <a:p>
            <a:pPr algn="ctr">
              <a:buClr>
                <a:srgbClr val="FFC000"/>
              </a:buClr>
            </a:pPr>
            <a:r>
              <a:rPr lang="en-US" sz="2000" dirty="0">
                <a:solidFill>
                  <a:schemeClr val="bg1"/>
                </a:solidFill>
                <a:latin typeface="Montserrat" pitchFamily="2" charset="0"/>
              </a:rPr>
              <a:t>CONTACT</a:t>
            </a:r>
          </a:p>
          <a:p>
            <a:pPr algn="ctr">
              <a:buClr>
                <a:srgbClr val="FFC000"/>
              </a:buClr>
            </a:pPr>
            <a:r>
              <a:rPr lang="en-US" sz="2000" dirty="0">
                <a:solidFill>
                  <a:schemeClr val="bg1"/>
                </a:solidFill>
                <a:latin typeface="Montserrat" pitchFamily="2" charset="0"/>
              </a:rPr>
              <a:t>Gilbert Umberger, Coordinator OSLE</a:t>
            </a:r>
          </a:p>
          <a:p>
            <a:pPr algn="ctr">
              <a:buClr>
                <a:srgbClr val="FFC000"/>
              </a:buClr>
            </a:pPr>
            <a:r>
              <a:rPr lang="en-US" sz="2000" dirty="0">
                <a:solidFill>
                  <a:schemeClr val="bg1"/>
                </a:solidFill>
                <a:latin typeface="Montserrat" pitchFamily="2" charset="0"/>
              </a:rPr>
              <a:t>336-506-4339  |  grumberger092@alamancecc.edu</a:t>
            </a:r>
          </a:p>
        </p:txBody>
      </p:sp>
      <p:sp>
        <p:nvSpPr>
          <p:cNvPr id="20" name="TextBox 19">
            <a:extLst>
              <a:ext uri="{FF2B5EF4-FFF2-40B4-BE49-F238E27FC236}">
                <a16:creationId xmlns:a16="http://schemas.microsoft.com/office/drawing/2014/main" id="{8A77AEB0-E995-A5B8-22E3-AD1429FE0710}"/>
              </a:ext>
            </a:extLst>
          </p:cNvPr>
          <p:cNvSpPr txBox="1"/>
          <p:nvPr/>
        </p:nvSpPr>
        <p:spPr>
          <a:xfrm>
            <a:off x="-5" y="7759580"/>
            <a:ext cx="10972801" cy="584775"/>
          </a:xfrm>
          <a:prstGeom prst="rect">
            <a:avLst/>
          </a:prstGeom>
          <a:noFill/>
        </p:spPr>
        <p:txBody>
          <a:bodyPr wrap="square" rtlCol="0">
            <a:spAutoFit/>
          </a:bodyPr>
          <a:lstStyle/>
          <a:p>
            <a:pPr algn="ctr"/>
            <a:r>
              <a:rPr lang="en-US" sz="3200" b="1" dirty="0">
                <a:solidFill>
                  <a:srgbClr val="051944"/>
                </a:solidFill>
                <a:latin typeface="Montserrat" pitchFamily="2" charset="0"/>
              </a:rPr>
              <a:t>CHECK OUT OUR OPPORTUNITIES</a:t>
            </a:r>
          </a:p>
        </p:txBody>
      </p:sp>
      <p:sp>
        <p:nvSpPr>
          <p:cNvPr id="21" name="TextBox 20">
            <a:extLst>
              <a:ext uri="{FF2B5EF4-FFF2-40B4-BE49-F238E27FC236}">
                <a16:creationId xmlns:a16="http://schemas.microsoft.com/office/drawing/2014/main" id="{4280F411-2C08-C56C-ADE9-52BC80FA3BF3}"/>
              </a:ext>
            </a:extLst>
          </p:cNvPr>
          <p:cNvSpPr txBox="1"/>
          <p:nvPr/>
        </p:nvSpPr>
        <p:spPr>
          <a:xfrm>
            <a:off x="6208749" y="8644794"/>
            <a:ext cx="4764047" cy="1425262"/>
          </a:xfrm>
          <a:prstGeom prst="rect">
            <a:avLst/>
          </a:prstGeom>
          <a:noFill/>
        </p:spPr>
        <p:txBody>
          <a:bodyPr wrap="square" rtlCol="0">
            <a:spAutoFit/>
          </a:bodyPr>
          <a:lstStyle/>
          <a:p>
            <a:pPr marL="285750" indent="-285750">
              <a:lnSpc>
                <a:spcPct val="150000"/>
              </a:lnSpc>
              <a:buClr>
                <a:srgbClr val="FFC000"/>
              </a:buClr>
              <a:buFont typeface="Wingdings" panose="05000000000000000000" pitchFamily="2" charset="2"/>
              <a:buChar char="ü"/>
            </a:pPr>
            <a:r>
              <a:rPr lang="en-US" sz="2000" dirty="0">
                <a:latin typeface="Montserrat" pitchFamily="2" charset="0"/>
              </a:rPr>
              <a:t>Volunteering</a:t>
            </a:r>
          </a:p>
          <a:p>
            <a:pPr marL="285750" indent="-285750">
              <a:lnSpc>
                <a:spcPct val="150000"/>
              </a:lnSpc>
              <a:buClr>
                <a:srgbClr val="FFC000"/>
              </a:buClr>
              <a:buFont typeface="Wingdings" panose="05000000000000000000" pitchFamily="2" charset="2"/>
              <a:buChar char="ü"/>
            </a:pPr>
            <a:r>
              <a:rPr lang="en-US" sz="2000" dirty="0">
                <a:latin typeface="Montserrat" pitchFamily="2" charset="0"/>
              </a:rPr>
              <a:t>Civic Engagement</a:t>
            </a:r>
          </a:p>
          <a:p>
            <a:pPr marL="285750" indent="-285750">
              <a:lnSpc>
                <a:spcPct val="150000"/>
              </a:lnSpc>
              <a:buClr>
                <a:srgbClr val="FFC000"/>
              </a:buClr>
              <a:buFont typeface="Wingdings" panose="05000000000000000000" pitchFamily="2" charset="2"/>
              <a:buChar char="ü"/>
            </a:pPr>
            <a:r>
              <a:rPr lang="en-US" sz="2000" dirty="0">
                <a:latin typeface="Montserrat" pitchFamily="2" charset="0"/>
              </a:rPr>
              <a:t>Fun &amp; Relaxing Campus Event</a:t>
            </a:r>
          </a:p>
        </p:txBody>
      </p:sp>
      <p:sp>
        <p:nvSpPr>
          <p:cNvPr id="22" name="Rectangle 21">
            <a:extLst>
              <a:ext uri="{FF2B5EF4-FFF2-40B4-BE49-F238E27FC236}">
                <a16:creationId xmlns:a16="http://schemas.microsoft.com/office/drawing/2014/main" id="{DC0AD0E5-DEAF-72A9-7AD2-9C6F33496DB9}"/>
              </a:ext>
            </a:extLst>
          </p:cNvPr>
          <p:cNvSpPr/>
          <p:nvPr/>
        </p:nvSpPr>
        <p:spPr>
          <a:xfrm>
            <a:off x="6841934" y="10426574"/>
            <a:ext cx="3316143" cy="3061541"/>
          </a:xfrm>
          <a:prstGeom prst="rect">
            <a:avLst/>
          </a:prstGeom>
          <a:blipFill dpi="0" rotWithShape="1">
            <a:blip r:embed="rId5">
              <a:extLst>
                <a:ext uri="{28A0092B-C50C-407E-A947-70E740481C1C}">
                  <a14:useLocalDpi xmlns:a14="http://schemas.microsoft.com/office/drawing/2010/main" val="0"/>
                </a:ext>
              </a:extLst>
            </a:blip>
            <a:srcRect/>
            <a:stretch>
              <a:fillRect l="-17371" t="-43459" r="-12055" b="-4345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72565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160</TotalTime>
  <Words>95</Words>
  <Application>Microsoft Office PowerPoint</Application>
  <PresentationFormat>Custom</PresentationFormat>
  <Paragraphs>17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Wingdings</vt:lpstr>
      <vt:lpstr>Arial</vt:lpstr>
      <vt:lpstr>Aptos Display</vt:lpstr>
      <vt:lpstr>Montserrat</vt:lpstr>
      <vt:lpstr>Aptos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Sarah Barham</dc:creator>
  <cp:lastModifiedBy>Sarah Barham</cp:lastModifiedBy>
  <cp:revision>4</cp:revision>
  <dcterms:created xsi:type="dcterms:W3CDTF">2025-05-06T15:55:19Z</dcterms:created>
  <dcterms:modified xsi:type="dcterms:W3CDTF">2025-05-07T01:33:56Z</dcterms:modified>
</cp:coreProperties>
</file>