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7772400" cy="10058400"/>
  <p:notesSz cx="6858000" cy="9144000"/>
  <p:embeddedFontLst>
    <p:embeddedFont>
      <p:font typeface="Open Sans" pitchFamily="2" charset="0"/>
      <p:regular r:id="rId3"/>
      <p:bold r:id="rId4"/>
      <p:italic r:id="rId5"/>
      <p:boldItalic r:id="rId6"/>
    </p:embeddedFont>
    <p:embeddedFont>
      <p:font typeface="Roboto Slab" pitchFamily="2" charset="0"/>
      <p:regular r:id="rId7"/>
      <p:bold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944"/>
    <a:srgbClr val="FFB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425D2-30B1-4BCE-9D80-E005012006BB}" v="66" dt="2024-09-23T01:16:12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06" autoAdjust="0"/>
  </p:normalViewPr>
  <p:slideViewPr>
    <p:cSldViewPr snapToGrid="0">
      <p:cViewPr varScale="1">
        <p:scale>
          <a:sx n="65" d="100"/>
          <a:sy n="65" d="100"/>
        </p:scale>
        <p:origin x="22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ksarah123@gmail.com" userId="7e333920d428e070" providerId="LiveId" clId="{F21425D2-30B1-4BCE-9D80-E005012006BB}"/>
    <pc:docChg chg="undo custSel addSld delSld modSld modMainMaster">
      <pc:chgData name="bksarah123@gmail.com" userId="7e333920d428e070" providerId="LiveId" clId="{F21425D2-30B1-4BCE-9D80-E005012006BB}" dt="2024-09-23T01:20:31.211" v="426" actId="47"/>
      <pc:docMkLst>
        <pc:docMk/>
      </pc:docMkLst>
      <pc:sldChg chg="addSp delSp modSp mod chgLayout">
        <pc:chgData name="bksarah123@gmail.com" userId="7e333920d428e070" providerId="LiveId" clId="{F21425D2-30B1-4BCE-9D80-E005012006BB}" dt="2024-09-23T01:16:24.106" v="425" actId="1076"/>
        <pc:sldMkLst>
          <pc:docMk/>
          <pc:sldMk cId="2854273159" sldId="256"/>
        </pc:sldMkLst>
        <pc:spChg chg="add del mod">
          <ac:chgData name="bksarah123@gmail.com" userId="7e333920d428e070" providerId="LiveId" clId="{F21425D2-30B1-4BCE-9D80-E005012006BB}" dt="2024-09-23T01:15:06.718" v="414" actId="931"/>
          <ac:spMkLst>
            <pc:docMk/>
            <pc:sldMk cId="2854273159" sldId="256"/>
            <ac:spMk id="4" creationId="{F532684A-EB00-0AF4-0890-61143E54D791}"/>
          </ac:spMkLst>
        </pc:spChg>
        <pc:spChg chg="mod">
          <ac:chgData name="bksarah123@gmail.com" userId="7e333920d428e070" providerId="LiveId" clId="{F21425D2-30B1-4BCE-9D80-E005012006BB}" dt="2024-09-23T00:53:19.817" v="14" actId="1076"/>
          <ac:spMkLst>
            <pc:docMk/>
            <pc:sldMk cId="2854273159" sldId="256"/>
            <ac:spMk id="6" creationId="{F9963B2B-9375-68F0-0FC5-AFFB9E985082}"/>
          </ac:spMkLst>
        </pc:spChg>
        <pc:spChg chg="mod">
          <ac:chgData name="bksarah123@gmail.com" userId="7e333920d428e070" providerId="LiveId" clId="{F21425D2-30B1-4BCE-9D80-E005012006BB}" dt="2024-09-23T01:01:12.878" v="158" actId="1076"/>
          <ac:spMkLst>
            <pc:docMk/>
            <pc:sldMk cId="2854273159" sldId="256"/>
            <ac:spMk id="7" creationId="{ACEC98EC-6D47-0121-887F-4050DDA546C2}"/>
          </ac:spMkLst>
        </pc:spChg>
        <pc:spChg chg="mod">
          <ac:chgData name="bksarah123@gmail.com" userId="7e333920d428e070" providerId="LiveId" clId="{F21425D2-30B1-4BCE-9D80-E005012006BB}" dt="2024-09-23T00:53:28.785" v="15" actId="1076"/>
          <ac:spMkLst>
            <pc:docMk/>
            <pc:sldMk cId="2854273159" sldId="256"/>
            <ac:spMk id="8" creationId="{4A5672F2-6B0E-9CB9-D03C-8F3B2DDD8894}"/>
          </ac:spMkLst>
        </pc:spChg>
        <pc:spChg chg="mod">
          <ac:chgData name="bksarah123@gmail.com" userId="7e333920d428e070" providerId="LiveId" clId="{F21425D2-30B1-4BCE-9D80-E005012006BB}" dt="2024-09-23T00:53:38.771" v="17" actId="404"/>
          <ac:spMkLst>
            <pc:docMk/>
            <pc:sldMk cId="2854273159" sldId="256"/>
            <ac:spMk id="9" creationId="{54E404BE-6B20-A760-AA67-77638463B972}"/>
          </ac:spMkLst>
        </pc:spChg>
        <pc:spChg chg="mod">
          <ac:chgData name="bksarah123@gmail.com" userId="7e333920d428e070" providerId="LiveId" clId="{F21425D2-30B1-4BCE-9D80-E005012006BB}" dt="2024-09-23T00:54:18.964" v="23" actId="1076"/>
          <ac:spMkLst>
            <pc:docMk/>
            <pc:sldMk cId="2854273159" sldId="256"/>
            <ac:spMk id="10" creationId="{ED4456DF-1DAF-CD87-81CD-BF7C1411A7EE}"/>
          </ac:spMkLst>
        </pc:spChg>
        <pc:spChg chg="add mod">
          <ac:chgData name="bksarah123@gmail.com" userId="7e333920d428e070" providerId="LiveId" clId="{F21425D2-30B1-4BCE-9D80-E005012006BB}" dt="2024-09-23T00:54:18.964" v="23" actId="1076"/>
          <ac:spMkLst>
            <pc:docMk/>
            <pc:sldMk cId="2854273159" sldId="256"/>
            <ac:spMk id="14" creationId="{ED3F0459-D0A2-3DAE-5CE8-AA805356CBC6}"/>
          </ac:spMkLst>
        </pc:spChg>
        <pc:spChg chg="mod">
          <ac:chgData name="bksarah123@gmail.com" userId="7e333920d428e070" providerId="LiveId" clId="{F21425D2-30B1-4BCE-9D80-E005012006BB}" dt="2024-09-23T00:53:52.080" v="21" actId="571"/>
          <ac:spMkLst>
            <pc:docMk/>
            <pc:sldMk cId="2854273159" sldId="256"/>
            <ac:spMk id="16" creationId="{E39BBA83-E493-BD6F-4423-EA0364D136B9}"/>
          </ac:spMkLst>
        </pc:spChg>
        <pc:spChg chg="add mod">
          <ac:chgData name="bksarah123@gmail.com" userId="7e333920d428e070" providerId="LiveId" clId="{F21425D2-30B1-4BCE-9D80-E005012006BB}" dt="2024-09-23T00:54:18.964" v="23" actId="1076"/>
          <ac:spMkLst>
            <pc:docMk/>
            <pc:sldMk cId="2854273159" sldId="256"/>
            <ac:spMk id="18" creationId="{B863B394-6526-8C32-6E0E-B5C68CB1CA7A}"/>
          </ac:spMkLst>
        </pc:spChg>
        <pc:spChg chg="mod">
          <ac:chgData name="bksarah123@gmail.com" userId="7e333920d428e070" providerId="LiveId" clId="{F21425D2-30B1-4BCE-9D80-E005012006BB}" dt="2024-09-23T00:53:56.837" v="22" actId="571"/>
          <ac:spMkLst>
            <pc:docMk/>
            <pc:sldMk cId="2854273159" sldId="256"/>
            <ac:spMk id="20" creationId="{C0EFA37E-91D3-99AC-77C2-E411E3A2CDEE}"/>
          </ac:spMkLst>
        </pc:spChg>
        <pc:spChg chg="add mod">
          <ac:chgData name="bksarah123@gmail.com" userId="7e333920d428e070" providerId="LiveId" clId="{F21425D2-30B1-4BCE-9D80-E005012006BB}" dt="2024-09-23T00:54:18.964" v="23" actId="1076"/>
          <ac:spMkLst>
            <pc:docMk/>
            <pc:sldMk cId="2854273159" sldId="256"/>
            <ac:spMk id="22" creationId="{217932BB-06B4-2C9E-3994-A226B63F0866}"/>
          </ac:spMkLst>
        </pc:spChg>
        <pc:spChg chg="add mod">
          <ac:chgData name="bksarah123@gmail.com" userId="7e333920d428e070" providerId="LiveId" clId="{F21425D2-30B1-4BCE-9D80-E005012006BB}" dt="2024-09-23T00:54:45.395" v="25" actId="571"/>
          <ac:spMkLst>
            <pc:docMk/>
            <pc:sldMk cId="2854273159" sldId="256"/>
            <ac:spMk id="23" creationId="{9418D02A-A2DC-EA49-0221-FF4DB60B07D9}"/>
          </ac:spMkLst>
        </pc:spChg>
        <pc:spChg chg="add mod">
          <ac:chgData name="bksarah123@gmail.com" userId="7e333920d428e070" providerId="LiveId" clId="{F21425D2-30B1-4BCE-9D80-E005012006BB}" dt="2024-09-23T00:54:45.395" v="25" actId="571"/>
          <ac:spMkLst>
            <pc:docMk/>
            <pc:sldMk cId="2854273159" sldId="256"/>
            <ac:spMk id="24" creationId="{B5417BFB-F43C-AA31-3B91-B4CBC09C84C5}"/>
          </ac:spMkLst>
        </pc:spChg>
        <pc:spChg chg="add mod">
          <ac:chgData name="bksarah123@gmail.com" userId="7e333920d428e070" providerId="LiveId" clId="{F21425D2-30B1-4BCE-9D80-E005012006BB}" dt="2024-09-23T01:02:26.176" v="221" actId="1076"/>
          <ac:spMkLst>
            <pc:docMk/>
            <pc:sldMk cId="2854273159" sldId="256"/>
            <ac:spMk id="25" creationId="{5B075B45-5CDB-8F8E-710D-BED09C353D99}"/>
          </ac:spMkLst>
        </pc:spChg>
        <pc:spChg chg="add mod">
          <ac:chgData name="bksarah123@gmail.com" userId="7e333920d428e070" providerId="LiveId" clId="{F21425D2-30B1-4BCE-9D80-E005012006BB}" dt="2024-09-23T01:02:35.456" v="224" actId="404"/>
          <ac:spMkLst>
            <pc:docMk/>
            <pc:sldMk cId="2854273159" sldId="256"/>
            <ac:spMk id="26" creationId="{6D3062EE-3CED-E3CE-2D91-D5D2B92F910F}"/>
          </ac:spMkLst>
        </pc:spChg>
        <pc:spChg chg="add mod">
          <ac:chgData name="bksarah123@gmail.com" userId="7e333920d428e070" providerId="LiveId" clId="{F21425D2-30B1-4BCE-9D80-E005012006BB}" dt="2024-09-23T01:02:38.155" v="225" actId="404"/>
          <ac:spMkLst>
            <pc:docMk/>
            <pc:sldMk cId="2854273159" sldId="256"/>
            <ac:spMk id="27" creationId="{C9BB4E3C-C192-5E9B-9E62-E5DDE136B544}"/>
          </ac:spMkLst>
        </pc:spChg>
        <pc:spChg chg="add mod">
          <ac:chgData name="bksarah123@gmail.com" userId="7e333920d428e070" providerId="LiveId" clId="{F21425D2-30B1-4BCE-9D80-E005012006BB}" dt="2024-09-23T01:02:41.270" v="226" actId="404"/>
          <ac:spMkLst>
            <pc:docMk/>
            <pc:sldMk cId="2854273159" sldId="256"/>
            <ac:spMk id="28" creationId="{BE8E5DE4-900A-A355-FAD3-4FB54E3E0CF9}"/>
          </ac:spMkLst>
        </pc:spChg>
        <pc:spChg chg="add mod">
          <ac:chgData name="bksarah123@gmail.com" userId="7e333920d428e070" providerId="LiveId" clId="{F21425D2-30B1-4BCE-9D80-E005012006BB}" dt="2024-09-23T01:02:17.259" v="219" actId="1036"/>
          <ac:spMkLst>
            <pc:docMk/>
            <pc:sldMk cId="2854273159" sldId="256"/>
            <ac:spMk id="29" creationId="{A0543201-6FE9-45C6-2000-5A6601E096FD}"/>
          </ac:spMkLst>
        </pc:spChg>
        <pc:spChg chg="add mod">
          <ac:chgData name="bksarah123@gmail.com" userId="7e333920d428e070" providerId="LiveId" clId="{F21425D2-30B1-4BCE-9D80-E005012006BB}" dt="2024-09-23T01:02:17.259" v="219" actId="1036"/>
          <ac:spMkLst>
            <pc:docMk/>
            <pc:sldMk cId="2854273159" sldId="256"/>
            <ac:spMk id="30" creationId="{0ADAC913-7665-26E8-6C22-95C95C776867}"/>
          </ac:spMkLst>
        </pc:spChg>
        <pc:spChg chg="add mod">
          <ac:chgData name="bksarah123@gmail.com" userId="7e333920d428e070" providerId="LiveId" clId="{F21425D2-30B1-4BCE-9D80-E005012006BB}" dt="2024-09-23T01:02:17.259" v="219" actId="1036"/>
          <ac:spMkLst>
            <pc:docMk/>
            <pc:sldMk cId="2854273159" sldId="256"/>
            <ac:spMk id="31" creationId="{9BC880E1-3715-3573-84B8-FCE76402CA1E}"/>
          </ac:spMkLst>
        </pc:spChg>
        <pc:spChg chg="add mod">
          <ac:chgData name="bksarah123@gmail.com" userId="7e333920d428e070" providerId="LiveId" clId="{F21425D2-30B1-4BCE-9D80-E005012006BB}" dt="2024-09-23T01:02:44.361" v="227" actId="404"/>
          <ac:spMkLst>
            <pc:docMk/>
            <pc:sldMk cId="2854273159" sldId="256"/>
            <ac:spMk id="32" creationId="{93F3B4C2-AEEE-958B-FC19-48F32659A71B}"/>
          </ac:spMkLst>
        </pc:spChg>
        <pc:spChg chg="add mod">
          <ac:chgData name="bksarah123@gmail.com" userId="7e333920d428e070" providerId="LiveId" clId="{F21425D2-30B1-4BCE-9D80-E005012006BB}" dt="2024-09-23T01:02:17.259" v="219" actId="1036"/>
          <ac:spMkLst>
            <pc:docMk/>
            <pc:sldMk cId="2854273159" sldId="256"/>
            <ac:spMk id="33" creationId="{21498298-3E1A-8A43-2BB5-8938AD18B829}"/>
          </ac:spMkLst>
        </pc:spChg>
        <pc:spChg chg="add mod">
          <ac:chgData name="bksarah123@gmail.com" userId="7e333920d428e070" providerId="LiveId" clId="{F21425D2-30B1-4BCE-9D80-E005012006BB}" dt="2024-09-23T01:05:03.546" v="289" actId="2711"/>
          <ac:spMkLst>
            <pc:docMk/>
            <pc:sldMk cId="2854273159" sldId="256"/>
            <ac:spMk id="34" creationId="{979967D8-73AF-D2F4-A31F-75C6F3C604CB}"/>
          </ac:spMkLst>
        </pc:spChg>
        <pc:spChg chg="add del mod">
          <ac:chgData name="bksarah123@gmail.com" userId="7e333920d428e070" providerId="LiveId" clId="{F21425D2-30B1-4BCE-9D80-E005012006BB}" dt="2024-09-23T01:05:40.767" v="295" actId="478"/>
          <ac:spMkLst>
            <pc:docMk/>
            <pc:sldMk cId="2854273159" sldId="256"/>
            <ac:spMk id="35" creationId="{918204F8-E490-8A89-86D9-FAB821483B5E}"/>
          </ac:spMkLst>
        </pc:spChg>
        <pc:spChg chg="add mod">
          <ac:chgData name="bksarah123@gmail.com" userId="7e333920d428e070" providerId="LiveId" clId="{F21425D2-30B1-4BCE-9D80-E005012006BB}" dt="2024-09-23T01:06:00.949" v="298"/>
          <ac:spMkLst>
            <pc:docMk/>
            <pc:sldMk cId="2854273159" sldId="256"/>
            <ac:spMk id="36" creationId="{1207F5AE-3FAA-BD3E-B68F-8DD7CCB96605}"/>
          </ac:spMkLst>
        </pc:spChg>
        <pc:spChg chg="add del mod ord">
          <ac:chgData name="bksarah123@gmail.com" userId="7e333920d428e070" providerId="LiveId" clId="{F21425D2-30B1-4BCE-9D80-E005012006BB}" dt="2024-09-23T01:06:37.269" v="311" actId="700"/>
          <ac:spMkLst>
            <pc:docMk/>
            <pc:sldMk cId="2854273159" sldId="256"/>
            <ac:spMk id="37" creationId="{B9D5361F-2562-A853-081A-C39FF758B46D}"/>
          </ac:spMkLst>
        </pc:spChg>
        <pc:spChg chg="add mod">
          <ac:chgData name="bksarah123@gmail.com" userId="7e333920d428e070" providerId="LiveId" clId="{F21425D2-30B1-4BCE-9D80-E005012006BB}" dt="2024-09-23T01:16:05.193" v="420" actId="2085"/>
          <ac:spMkLst>
            <pc:docMk/>
            <pc:sldMk cId="2854273159" sldId="256"/>
            <ac:spMk id="42" creationId="{4FA79A31-C7FD-6CD2-5367-0ADCA3CA2D1D}"/>
          </ac:spMkLst>
        </pc:spChg>
        <pc:grpChg chg="mod">
          <ac:chgData name="bksarah123@gmail.com" userId="7e333920d428e070" providerId="LiveId" clId="{F21425D2-30B1-4BCE-9D80-E005012006BB}" dt="2024-09-23T00:54:18.964" v="23" actId="1076"/>
          <ac:grpSpMkLst>
            <pc:docMk/>
            <pc:sldMk cId="2854273159" sldId="256"/>
            <ac:grpSpMk id="13" creationId="{6E2D496E-FED6-F97F-8AD3-935ADDFF007B}"/>
          </ac:grpSpMkLst>
        </pc:grpChg>
        <pc:grpChg chg="add mod">
          <ac:chgData name="bksarah123@gmail.com" userId="7e333920d428e070" providerId="LiveId" clId="{F21425D2-30B1-4BCE-9D80-E005012006BB}" dt="2024-09-23T00:54:18.964" v="23" actId="1076"/>
          <ac:grpSpMkLst>
            <pc:docMk/>
            <pc:sldMk cId="2854273159" sldId="256"/>
            <ac:grpSpMk id="15" creationId="{94179240-E5A0-845C-FCEA-0D93C6C37E32}"/>
          </ac:grpSpMkLst>
        </pc:grpChg>
        <pc:grpChg chg="add mod">
          <ac:chgData name="bksarah123@gmail.com" userId="7e333920d428e070" providerId="LiveId" clId="{F21425D2-30B1-4BCE-9D80-E005012006BB}" dt="2024-09-23T00:54:18.964" v="23" actId="1076"/>
          <ac:grpSpMkLst>
            <pc:docMk/>
            <pc:sldMk cId="2854273159" sldId="256"/>
            <ac:grpSpMk id="19" creationId="{E26B8B24-6CC3-DC4E-3D4C-C7B5F8B034B2}"/>
          </ac:grpSpMkLst>
        </pc:grpChg>
        <pc:picChg chg="mod">
          <ac:chgData name="bksarah123@gmail.com" userId="7e333920d428e070" providerId="LiveId" clId="{F21425D2-30B1-4BCE-9D80-E005012006BB}" dt="2024-09-23T00:53:52.080" v="21" actId="571"/>
          <ac:picMkLst>
            <pc:docMk/>
            <pc:sldMk cId="2854273159" sldId="256"/>
            <ac:picMk id="17" creationId="{91335FAD-597B-8264-F69B-BEB68351275E}"/>
          </ac:picMkLst>
        </pc:picChg>
        <pc:picChg chg="mod">
          <ac:chgData name="bksarah123@gmail.com" userId="7e333920d428e070" providerId="LiveId" clId="{F21425D2-30B1-4BCE-9D80-E005012006BB}" dt="2024-09-23T00:53:56.837" v="22" actId="571"/>
          <ac:picMkLst>
            <pc:docMk/>
            <pc:sldMk cId="2854273159" sldId="256"/>
            <ac:picMk id="21" creationId="{3731FF9D-2BAA-6C8E-940C-4DCBBB6D6B70}"/>
          </ac:picMkLst>
        </pc:picChg>
        <pc:picChg chg="add del mod">
          <ac:chgData name="bksarah123@gmail.com" userId="7e333920d428e070" providerId="LiveId" clId="{F21425D2-30B1-4BCE-9D80-E005012006BB}" dt="2024-09-23T01:14:20.347" v="406" actId="478"/>
          <ac:picMkLst>
            <pc:docMk/>
            <pc:sldMk cId="2854273159" sldId="256"/>
            <ac:picMk id="38" creationId="{96A740C2-30A5-2672-8F6E-7BEDAC27962F}"/>
          </ac:picMkLst>
        </pc:picChg>
        <pc:picChg chg="add del mod">
          <ac:chgData name="bksarah123@gmail.com" userId="7e333920d428e070" providerId="LiveId" clId="{F21425D2-30B1-4BCE-9D80-E005012006BB}" dt="2024-09-23T01:15:12.846" v="415" actId="478"/>
          <ac:picMkLst>
            <pc:docMk/>
            <pc:sldMk cId="2854273159" sldId="256"/>
            <ac:picMk id="39" creationId="{18AC805A-6C38-A8DE-B73F-D975A048FC8D}"/>
          </ac:picMkLst>
        </pc:picChg>
        <pc:picChg chg="add mod">
          <ac:chgData name="bksarah123@gmail.com" userId="7e333920d428e070" providerId="LiveId" clId="{F21425D2-30B1-4BCE-9D80-E005012006BB}" dt="2024-09-23T01:15:06.718" v="414" actId="931"/>
          <ac:picMkLst>
            <pc:docMk/>
            <pc:sldMk cId="2854273159" sldId="256"/>
            <ac:picMk id="41" creationId="{F0FAB4AE-E766-FD2D-0BDF-348BB477557D}"/>
          </ac:picMkLst>
        </pc:picChg>
        <pc:picChg chg="add mod">
          <ac:chgData name="bksarah123@gmail.com" userId="7e333920d428e070" providerId="LiveId" clId="{F21425D2-30B1-4BCE-9D80-E005012006BB}" dt="2024-09-23T01:16:24.106" v="425" actId="1076"/>
          <ac:picMkLst>
            <pc:docMk/>
            <pc:sldMk cId="2854273159" sldId="256"/>
            <ac:picMk id="43" creationId="{28C93BB1-207F-105F-F627-85D666E289B0}"/>
          </ac:picMkLst>
        </pc:picChg>
      </pc:sldChg>
      <pc:sldChg chg="addSp delSp modSp new del mod">
        <pc:chgData name="bksarah123@gmail.com" userId="7e333920d428e070" providerId="LiveId" clId="{F21425D2-30B1-4BCE-9D80-E005012006BB}" dt="2024-09-23T01:20:31.211" v="426" actId="47"/>
        <pc:sldMkLst>
          <pc:docMk/>
          <pc:sldMk cId="1412127956" sldId="257"/>
        </pc:sldMkLst>
        <pc:spChg chg="del">
          <ac:chgData name="bksarah123@gmail.com" userId="7e333920d428e070" providerId="LiveId" clId="{F21425D2-30B1-4BCE-9D80-E005012006BB}" dt="2024-09-23T01:12:36.477" v="393" actId="478"/>
          <ac:spMkLst>
            <pc:docMk/>
            <pc:sldMk cId="1412127956" sldId="257"/>
            <ac:spMk id="2" creationId="{651153A8-C22A-5951-9920-25DFCDC616CD}"/>
          </ac:spMkLst>
        </pc:spChg>
        <pc:spChg chg="del">
          <ac:chgData name="bksarah123@gmail.com" userId="7e333920d428e070" providerId="LiveId" clId="{F21425D2-30B1-4BCE-9D80-E005012006BB}" dt="2024-09-23T01:12:34.191" v="392" actId="478"/>
          <ac:spMkLst>
            <pc:docMk/>
            <pc:sldMk cId="1412127956" sldId="257"/>
            <ac:spMk id="3" creationId="{2D638387-D746-8A0D-FB6C-A017EA4F0D57}"/>
          </ac:spMkLst>
        </pc:spChg>
        <pc:picChg chg="add mod">
          <ac:chgData name="bksarah123@gmail.com" userId="7e333920d428e070" providerId="LiveId" clId="{F21425D2-30B1-4BCE-9D80-E005012006BB}" dt="2024-09-23T01:13:36.587" v="396" actId="962"/>
          <ac:picMkLst>
            <pc:docMk/>
            <pc:sldMk cId="1412127956" sldId="257"/>
            <ac:picMk id="5" creationId="{3FCDB0AC-16DF-4270-B079-80F27532F8D3}"/>
          </ac:picMkLst>
        </pc:picChg>
        <pc:picChg chg="add mod">
          <ac:chgData name="bksarah123@gmail.com" userId="7e333920d428e070" providerId="LiveId" clId="{F21425D2-30B1-4BCE-9D80-E005012006BB}" dt="2024-09-23T01:14:16.670" v="405" actId="14100"/>
          <ac:picMkLst>
            <pc:docMk/>
            <pc:sldMk cId="1412127956" sldId="257"/>
            <ac:picMk id="7" creationId="{FD7513AB-CE6D-398F-EAC2-EB9C83808908}"/>
          </ac:picMkLst>
        </pc:picChg>
      </pc:sldChg>
      <pc:sldMasterChg chg="addSp delSp mod modSldLayout">
        <pc:chgData name="bksarah123@gmail.com" userId="7e333920d428e070" providerId="LiveId" clId="{F21425D2-30B1-4BCE-9D80-E005012006BB}" dt="2024-09-23T01:11:22.890" v="390" actId="478"/>
        <pc:sldMasterMkLst>
          <pc:docMk/>
          <pc:sldMasterMk cId="611008553" sldId="2147483660"/>
        </pc:sldMasterMkLst>
        <pc:spChg chg="del">
          <ac:chgData name="bksarah123@gmail.com" userId="7e333920d428e070" providerId="LiveId" clId="{F21425D2-30B1-4BCE-9D80-E005012006BB}" dt="2024-09-23T01:11:11.917" v="388" actId="478"/>
          <ac:spMkLst>
            <pc:docMk/>
            <pc:sldMasterMk cId="611008553" sldId="2147483660"/>
            <ac:spMk id="2" creationId="{00000000-0000-0000-0000-000000000000}"/>
          </ac:spMkLst>
        </pc:spChg>
        <pc:spChg chg="del">
          <ac:chgData name="bksarah123@gmail.com" userId="7e333920d428e070" providerId="LiveId" clId="{F21425D2-30B1-4BCE-9D80-E005012006BB}" dt="2024-09-23T01:11:08.555" v="387" actId="478"/>
          <ac:spMkLst>
            <pc:docMk/>
            <pc:sldMasterMk cId="611008553" sldId="2147483660"/>
            <ac:spMk id="3" creationId="{00000000-0000-0000-0000-000000000000}"/>
          </ac:spMkLst>
        </pc:spChg>
        <pc:spChg chg="del">
          <ac:chgData name="bksarah123@gmail.com" userId="7e333920d428e070" providerId="LiveId" clId="{F21425D2-30B1-4BCE-9D80-E005012006BB}" dt="2024-09-23T01:11:08.555" v="387" actId="478"/>
          <ac:spMkLst>
            <pc:docMk/>
            <pc:sldMasterMk cId="611008553" sldId="2147483660"/>
            <ac:spMk id="4" creationId="{00000000-0000-0000-0000-000000000000}"/>
          </ac:spMkLst>
        </pc:spChg>
        <pc:spChg chg="del">
          <ac:chgData name="bksarah123@gmail.com" userId="7e333920d428e070" providerId="LiveId" clId="{F21425D2-30B1-4BCE-9D80-E005012006BB}" dt="2024-09-23T01:11:08.555" v="387" actId="478"/>
          <ac:spMkLst>
            <pc:docMk/>
            <pc:sldMasterMk cId="611008553" sldId="2147483660"/>
            <ac:spMk id="5" creationId="{00000000-0000-0000-0000-000000000000}"/>
          </ac:spMkLst>
        </pc:spChg>
        <pc:spChg chg="del">
          <ac:chgData name="bksarah123@gmail.com" userId="7e333920d428e070" providerId="LiveId" clId="{F21425D2-30B1-4BCE-9D80-E005012006BB}" dt="2024-09-23T01:11:08.555" v="387" actId="478"/>
          <ac:spMkLst>
            <pc:docMk/>
            <pc:sldMasterMk cId="611008553" sldId="2147483660"/>
            <ac:spMk id="6" creationId="{00000000-0000-0000-0000-000000000000}"/>
          </ac:spMkLst>
        </pc:spChg>
        <pc:spChg chg="add del">
          <ac:chgData name="bksarah123@gmail.com" userId="7e333920d428e070" providerId="LiveId" clId="{F21425D2-30B1-4BCE-9D80-E005012006BB}" dt="2024-09-23T01:11:22.890" v="390" actId="478"/>
          <ac:spMkLst>
            <pc:docMk/>
            <pc:sldMasterMk cId="611008553" sldId="2147483660"/>
            <ac:spMk id="8" creationId="{28553B24-8139-B7AA-D304-4A599924867A}"/>
          </ac:spMkLst>
        </pc:spChg>
        <pc:sldLayoutChg chg="addSp delSp modSp mod">
          <pc:chgData name="bksarah123@gmail.com" userId="7e333920d428e070" providerId="LiveId" clId="{F21425D2-30B1-4BCE-9D80-E005012006BB}" dt="2024-09-23T01:10:59.015" v="386" actId="207"/>
          <pc:sldLayoutMkLst>
            <pc:docMk/>
            <pc:sldMasterMk cId="611008553" sldId="2147483660"/>
            <pc:sldLayoutMk cId="4130134387" sldId="2147483661"/>
          </pc:sldLayoutMkLst>
          <pc:spChg chg="mod">
            <ac:chgData name="bksarah123@gmail.com" userId="7e333920d428e070" providerId="LiveId" clId="{F21425D2-30B1-4BCE-9D80-E005012006BB}" dt="2024-09-23T01:10:59.015" v="386" actId="207"/>
            <ac:spMkLst>
              <pc:docMk/>
              <pc:sldMasterMk cId="611008553" sldId="2147483660"/>
              <pc:sldLayoutMk cId="4130134387" sldId="2147483661"/>
              <ac:spMk id="8" creationId="{916C827E-F190-C6D3-6614-50662A84F8F7}"/>
            </ac:spMkLst>
          </pc:spChg>
          <pc:spChg chg="add del mod">
            <ac:chgData name="bksarah123@gmail.com" userId="7e333920d428e070" providerId="LiveId" clId="{F21425D2-30B1-4BCE-9D80-E005012006BB}" dt="2024-09-23T01:07:48.161" v="334"/>
            <ac:spMkLst>
              <pc:docMk/>
              <pc:sldMasterMk cId="611008553" sldId="2147483660"/>
              <pc:sldLayoutMk cId="4130134387" sldId="2147483661"/>
              <ac:spMk id="9" creationId="{A115E887-B83C-368E-D1DB-4E9983338C8B}"/>
            </ac:spMkLst>
          </pc:spChg>
          <pc:spChg chg="add del mod">
            <ac:chgData name="bksarah123@gmail.com" userId="7e333920d428e070" providerId="LiveId" clId="{F21425D2-30B1-4BCE-9D80-E005012006BB}" dt="2024-09-23T01:07:46.695" v="333"/>
            <ac:spMkLst>
              <pc:docMk/>
              <pc:sldMasterMk cId="611008553" sldId="2147483660"/>
              <pc:sldLayoutMk cId="4130134387" sldId="2147483661"/>
              <ac:spMk id="10" creationId="{2B1C84D3-16CE-96C5-385C-EEA98060EA18}"/>
            </ac:spMkLst>
          </pc:spChg>
          <pc:spChg chg="add del mod">
            <ac:chgData name="bksarah123@gmail.com" userId="7e333920d428e070" providerId="LiveId" clId="{F21425D2-30B1-4BCE-9D80-E005012006BB}" dt="2024-09-23T01:07:46.695" v="333"/>
            <ac:spMkLst>
              <pc:docMk/>
              <pc:sldMasterMk cId="611008553" sldId="2147483660"/>
              <pc:sldLayoutMk cId="4130134387" sldId="2147483661"/>
              <ac:spMk id="11" creationId="{62098BFA-85B6-9AF0-E31C-3D093998230E}"/>
            </ac:spMkLst>
          </pc:spChg>
          <pc:spChg chg="add del mod">
            <ac:chgData name="bksarah123@gmail.com" userId="7e333920d428e070" providerId="LiveId" clId="{F21425D2-30B1-4BCE-9D80-E005012006BB}" dt="2024-09-23T01:07:46.695" v="333"/>
            <ac:spMkLst>
              <pc:docMk/>
              <pc:sldMasterMk cId="611008553" sldId="2147483660"/>
              <pc:sldLayoutMk cId="4130134387" sldId="2147483661"/>
              <ac:spMk id="12" creationId="{8D197EAF-2AA6-2774-5742-712BAC93C61A}"/>
            </ac:spMkLst>
          </pc:spChg>
          <pc:spChg chg="add del mod">
            <ac:chgData name="bksarah123@gmail.com" userId="7e333920d428e070" providerId="LiveId" clId="{F21425D2-30B1-4BCE-9D80-E005012006BB}" dt="2024-09-23T01:07:39.937" v="330"/>
            <ac:spMkLst>
              <pc:docMk/>
              <pc:sldMasterMk cId="611008553" sldId="2147483660"/>
              <pc:sldLayoutMk cId="4130134387" sldId="2147483661"/>
              <ac:spMk id="13" creationId="{1436A047-DBBC-86C2-CE93-47A03C8DE749}"/>
            </ac:spMkLst>
          </pc:spChg>
          <pc:spChg chg="add del mod">
            <ac:chgData name="bksarah123@gmail.com" userId="7e333920d428e070" providerId="LiveId" clId="{F21425D2-30B1-4BCE-9D80-E005012006BB}" dt="2024-09-23T01:07:38.788" v="329"/>
            <ac:spMkLst>
              <pc:docMk/>
              <pc:sldMasterMk cId="611008553" sldId="2147483660"/>
              <pc:sldLayoutMk cId="4130134387" sldId="2147483661"/>
              <ac:spMk id="14" creationId="{62983141-E4C6-7C21-51C0-FAE8A7A0AB39}"/>
            </ac:spMkLst>
          </pc:spChg>
        </pc:sldLayoutChg>
        <pc:sldLayoutChg chg="addSp delSp modSp">
          <pc:chgData name="bksarah123@gmail.com" userId="7e333920d428e070" providerId="LiveId" clId="{F21425D2-30B1-4BCE-9D80-E005012006BB}" dt="2024-09-23T01:08:28.185" v="347" actId="11529"/>
          <pc:sldLayoutMkLst>
            <pc:docMk/>
            <pc:sldMasterMk cId="611008553" sldId="2147483660"/>
            <pc:sldLayoutMk cId="771897333" sldId="2147483663"/>
          </pc:sldLayoutMkLst>
          <pc:spChg chg="add del">
            <ac:chgData name="bksarah123@gmail.com" userId="7e333920d428e070" providerId="LiveId" clId="{F21425D2-30B1-4BCE-9D80-E005012006BB}" dt="2024-09-23T01:08:28.185" v="347" actId="11529"/>
            <ac:spMkLst>
              <pc:docMk/>
              <pc:sldMasterMk cId="611008553" sldId="2147483660"/>
              <pc:sldLayoutMk cId="771897333" sldId="2147483663"/>
              <ac:spMk id="7" creationId="{BC1B6D30-8978-E1D4-72D9-AD89D4653221}"/>
            </ac:spMkLst>
          </pc:spChg>
          <pc:spChg chg="add mod">
            <ac:chgData name="bksarah123@gmail.com" userId="7e333920d428e070" providerId="LiveId" clId="{F21425D2-30B1-4BCE-9D80-E005012006BB}" dt="2024-09-23T01:08:28.185" v="347" actId="11529"/>
            <ac:spMkLst>
              <pc:docMk/>
              <pc:sldMasterMk cId="611008553" sldId="2147483660"/>
              <pc:sldLayoutMk cId="771897333" sldId="2147483663"/>
              <ac:spMk id="8" creationId="{FE75DEFC-662C-3181-8D3D-9AEC293845DD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6C827E-F190-C6D3-6614-50662A84F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72400" cy="4572000"/>
          </a:xfrm>
          <a:prstGeom prst="rect">
            <a:avLst/>
          </a:prstGeom>
          <a:pattFill prst="pct5">
            <a:fgClr>
              <a:schemeClr val="tx2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  <a:lvl5pPr marL="1554480" indent="0" algn="ctr">
              <a:buNone/>
              <a:defRPr sz="3200"/>
            </a:lvl5pPr>
          </a:lstStyle>
          <a:p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marL="1748790" marR="0" lvl="4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75DEFC-662C-3181-8D3D-9AEC293845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06613" y="984250"/>
            <a:ext cx="2662237" cy="1955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0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8943A14-F4A9-4E07-A8B5-C37A9529DED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D040DDA2-70FB-42D9-AAC6-65884F948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0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32684A-EB00-0AF4-0890-61143E54D7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9963B2B-9375-68F0-0FC5-AFFB9E985082}"/>
              </a:ext>
            </a:extLst>
          </p:cNvPr>
          <p:cNvSpPr/>
          <p:nvPr/>
        </p:nvSpPr>
        <p:spPr>
          <a:xfrm>
            <a:off x="-40442" y="3732428"/>
            <a:ext cx="4883605" cy="6384038"/>
          </a:xfrm>
          <a:custGeom>
            <a:avLst/>
            <a:gdLst>
              <a:gd name="connsiteX0" fmla="*/ 0 w 4868563"/>
              <a:gd name="connsiteY0" fmla="*/ 0 h 6376087"/>
              <a:gd name="connsiteX1" fmla="*/ 4028303 w 4868563"/>
              <a:gd name="connsiteY1" fmla="*/ 0 h 6376087"/>
              <a:gd name="connsiteX2" fmla="*/ 4868563 w 4868563"/>
              <a:gd name="connsiteY2" fmla="*/ 6376087 h 6376087"/>
              <a:gd name="connsiteX3" fmla="*/ 24714 w 4868563"/>
              <a:gd name="connsiteY3" fmla="*/ 6376087 h 6376087"/>
              <a:gd name="connsiteX4" fmla="*/ 0 w 4868563"/>
              <a:gd name="connsiteY4" fmla="*/ 0 h 6376087"/>
              <a:gd name="connsiteX0" fmla="*/ 15042 w 4883605"/>
              <a:gd name="connsiteY0" fmla="*/ 0 h 6384038"/>
              <a:gd name="connsiteX1" fmla="*/ 4043345 w 4883605"/>
              <a:gd name="connsiteY1" fmla="*/ 0 h 6384038"/>
              <a:gd name="connsiteX2" fmla="*/ 4883605 w 4883605"/>
              <a:gd name="connsiteY2" fmla="*/ 6376087 h 6384038"/>
              <a:gd name="connsiteX3" fmla="*/ 0 w 4883605"/>
              <a:gd name="connsiteY3" fmla="*/ 6384038 h 6384038"/>
              <a:gd name="connsiteX4" fmla="*/ 15042 w 4883605"/>
              <a:gd name="connsiteY4" fmla="*/ 0 h 638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3605" h="6384038">
                <a:moveTo>
                  <a:pt x="15042" y="0"/>
                </a:moveTo>
                <a:lnTo>
                  <a:pt x="4043345" y="0"/>
                </a:lnTo>
                <a:lnTo>
                  <a:pt x="4883605" y="6376087"/>
                </a:lnTo>
                <a:lnTo>
                  <a:pt x="0" y="6384038"/>
                </a:lnTo>
                <a:lnTo>
                  <a:pt x="15042" y="0"/>
                </a:lnTo>
                <a:close/>
              </a:path>
            </a:pathLst>
          </a:custGeom>
          <a:solidFill>
            <a:srgbClr val="0519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EC98EC-6D47-0121-887F-4050DDA546C2}"/>
              </a:ext>
            </a:extLst>
          </p:cNvPr>
          <p:cNvSpPr/>
          <p:nvPr/>
        </p:nvSpPr>
        <p:spPr>
          <a:xfrm>
            <a:off x="4066802" y="4243726"/>
            <a:ext cx="3725917" cy="5814673"/>
          </a:xfrm>
          <a:custGeom>
            <a:avLst/>
            <a:gdLst>
              <a:gd name="connsiteX0" fmla="*/ 0 w 3688080"/>
              <a:gd name="connsiteY0" fmla="*/ 0 h 5811520"/>
              <a:gd name="connsiteX1" fmla="*/ 3688080 w 3688080"/>
              <a:gd name="connsiteY1" fmla="*/ 0 h 5811520"/>
              <a:gd name="connsiteX2" fmla="*/ 3688080 w 3688080"/>
              <a:gd name="connsiteY2" fmla="*/ 5811520 h 5811520"/>
              <a:gd name="connsiteX3" fmla="*/ 762000 w 3688080"/>
              <a:gd name="connsiteY3" fmla="*/ 5811520 h 5811520"/>
              <a:gd name="connsiteX4" fmla="*/ 0 w 3688080"/>
              <a:gd name="connsiteY4" fmla="*/ 0 h 5811520"/>
              <a:gd name="connsiteX0" fmla="*/ 0 w 3725917"/>
              <a:gd name="connsiteY0" fmla="*/ 0 h 5814673"/>
              <a:gd name="connsiteX1" fmla="*/ 3725917 w 3725917"/>
              <a:gd name="connsiteY1" fmla="*/ 3153 h 5814673"/>
              <a:gd name="connsiteX2" fmla="*/ 3725917 w 3725917"/>
              <a:gd name="connsiteY2" fmla="*/ 5814673 h 5814673"/>
              <a:gd name="connsiteX3" fmla="*/ 799837 w 3725917"/>
              <a:gd name="connsiteY3" fmla="*/ 5814673 h 5814673"/>
              <a:gd name="connsiteX4" fmla="*/ 0 w 3725917"/>
              <a:gd name="connsiteY4" fmla="*/ 0 h 5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917" h="5814673">
                <a:moveTo>
                  <a:pt x="0" y="0"/>
                </a:moveTo>
                <a:lnTo>
                  <a:pt x="3725917" y="3153"/>
                </a:lnTo>
                <a:lnTo>
                  <a:pt x="3725917" y="5814673"/>
                </a:lnTo>
                <a:lnTo>
                  <a:pt x="799837" y="581467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672F2-6B0E-9CB9-D03C-8F3B2DDD8894}"/>
              </a:ext>
            </a:extLst>
          </p:cNvPr>
          <p:cNvSpPr txBox="1"/>
          <p:nvPr/>
        </p:nvSpPr>
        <p:spPr>
          <a:xfrm>
            <a:off x="269421" y="4126074"/>
            <a:ext cx="332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B81D"/>
                </a:solidFill>
                <a:latin typeface="Roboto Slab" pitchFamily="2" charset="0"/>
                <a:ea typeface="Roboto Slab" pitchFamily="2" charset="0"/>
              </a:rPr>
              <a:t>About</a:t>
            </a:r>
          </a:p>
          <a:p>
            <a:r>
              <a:rPr lang="en-US" sz="3200" b="1" dirty="0">
                <a:solidFill>
                  <a:srgbClr val="FFB81D"/>
                </a:solidFill>
                <a:latin typeface="Roboto Slab" pitchFamily="2" charset="0"/>
                <a:ea typeface="Roboto Slab" pitchFamily="2" charset="0"/>
              </a:rPr>
              <a:t>Our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404BE-6B20-A760-AA67-77638463B972}"/>
              </a:ext>
            </a:extLst>
          </p:cNvPr>
          <p:cNvSpPr txBox="1"/>
          <p:nvPr/>
        </p:nvSpPr>
        <p:spPr>
          <a:xfrm>
            <a:off x="289741" y="5351492"/>
            <a:ext cx="340867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456DF-1DAF-CD87-81CD-BF7C1411A7EE}"/>
              </a:ext>
            </a:extLst>
          </p:cNvPr>
          <p:cNvSpPr txBox="1"/>
          <p:nvPr/>
        </p:nvSpPr>
        <p:spPr>
          <a:xfrm>
            <a:off x="269421" y="7054313"/>
            <a:ext cx="406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B81D"/>
                </a:solidFill>
                <a:latin typeface="Roboto Slab" pitchFamily="2" charset="0"/>
                <a:ea typeface="Roboto Slab" pitchFamily="2" charset="0"/>
              </a:rPr>
              <a:t>What we offer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2D496E-FED6-F97F-8AD3-935ADDFF007B}"/>
              </a:ext>
            </a:extLst>
          </p:cNvPr>
          <p:cNvGrpSpPr/>
          <p:nvPr/>
        </p:nvGrpSpPr>
        <p:grpSpPr>
          <a:xfrm>
            <a:off x="387782" y="7618934"/>
            <a:ext cx="400111" cy="400111"/>
            <a:chOff x="407921" y="7807542"/>
            <a:chExt cx="400111" cy="4001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1B826F-8974-0FEB-9E2A-0405EF2DD146}"/>
                </a:ext>
              </a:extLst>
            </p:cNvPr>
            <p:cNvSpPr/>
            <p:nvPr/>
          </p:nvSpPr>
          <p:spPr>
            <a:xfrm>
              <a:off x="407921" y="7893297"/>
              <a:ext cx="287019" cy="287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heckmark with solid fill">
              <a:extLst>
                <a:ext uri="{FF2B5EF4-FFF2-40B4-BE49-F238E27FC236}">
                  <a16:creationId xmlns:a16="http://schemas.microsoft.com/office/drawing/2014/main" id="{316DFBBF-3833-46BA-DF5A-0E85084F2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921" y="7807542"/>
              <a:ext cx="400111" cy="40011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3F0459-D0A2-3DAE-5CE8-AA805356CBC6}"/>
              </a:ext>
            </a:extLst>
          </p:cNvPr>
          <p:cNvSpPr txBox="1"/>
          <p:nvPr/>
        </p:nvSpPr>
        <p:spPr>
          <a:xfrm>
            <a:off x="893241" y="7618934"/>
            <a:ext cx="3542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Loremqwer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ipsum dolor sit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179240-E5A0-845C-FCEA-0D93C6C37E32}"/>
              </a:ext>
            </a:extLst>
          </p:cNvPr>
          <p:cNvGrpSpPr/>
          <p:nvPr/>
        </p:nvGrpSpPr>
        <p:grpSpPr>
          <a:xfrm>
            <a:off x="387782" y="8250226"/>
            <a:ext cx="400111" cy="400111"/>
            <a:chOff x="407921" y="7807542"/>
            <a:chExt cx="400111" cy="400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9BBA83-E493-BD6F-4423-EA0364D136B9}"/>
                </a:ext>
              </a:extLst>
            </p:cNvPr>
            <p:cNvSpPr/>
            <p:nvPr/>
          </p:nvSpPr>
          <p:spPr>
            <a:xfrm>
              <a:off x="407921" y="7893297"/>
              <a:ext cx="287019" cy="287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91335FAD-597B-8264-F69B-BEB68351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921" y="7807542"/>
              <a:ext cx="400111" cy="40011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63B394-6526-8C32-6E0E-B5C68CB1CA7A}"/>
              </a:ext>
            </a:extLst>
          </p:cNvPr>
          <p:cNvSpPr txBox="1"/>
          <p:nvPr/>
        </p:nvSpPr>
        <p:spPr>
          <a:xfrm>
            <a:off x="893241" y="8250226"/>
            <a:ext cx="3542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Loremqwer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ipsum dolor sit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B8B24-6CC3-DC4E-3D4C-C7B5F8B034B2}"/>
              </a:ext>
            </a:extLst>
          </p:cNvPr>
          <p:cNvGrpSpPr/>
          <p:nvPr/>
        </p:nvGrpSpPr>
        <p:grpSpPr>
          <a:xfrm>
            <a:off x="387782" y="8881518"/>
            <a:ext cx="400111" cy="400111"/>
            <a:chOff x="407921" y="7807542"/>
            <a:chExt cx="400111" cy="40011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EFA37E-91D3-99AC-77C2-E411E3A2CDEE}"/>
                </a:ext>
              </a:extLst>
            </p:cNvPr>
            <p:cNvSpPr/>
            <p:nvPr/>
          </p:nvSpPr>
          <p:spPr>
            <a:xfrm>
              <a:off x="407921" y="7893297"/>
              <a:ext cx="287019" cy="287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3731FF9D-2BAA-6C8E-940C-4DCBBB6D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921" y="7807542"/>
              <a:ext cx="400111" cy="40011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7932BB-06B4-2C9E-3994-A226B63F0866}"/>
              </a:ext>
            </a:extLst>
          </p:cNvPr>
          <p:cNvSpPr txBox="1"/>
          <p:nvPr/>
        </p:nvSpPr>
        <p:spPr>
          <a:xfrm>
            <a:off x="893241" y="8881518"/>
            <a:ext cx="3542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Loremqwer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ipsum dolor sit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075B45-5CDB-8F8E-710D-BED09C353D99}"/>
              </a:ext>
            </a:extLst>
          </p:cNvPr>
          <p:cNvSpPr txBox="1"/>
          <p:nvPr/>
        </p:nvSpPr>
        <p:spPr>
          <a:xfrm>
            <a:off x="4435332" y="4481344"/>
            <a:ext cx="294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51944"/>
                </a:solidFill>
                <a:latin typeface="Roboto Slab" pitchFamily="2" charset="0"/>
                <a:ea typeface="Roboto Slab" pitchFamily="2" charset="0"/>
              </a:rPr>
              <a:t>What we offer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3062EE-3CED-E3CE-2D91-D5D2B92F910F}"/>
              </a:ext>
            </a:extLst>
          </p:cNvPr>
          <p:cNvSpPr txBox="1"/>
          <p:nvPr/>
        </p:nvSpPr>
        <p:spPr>
          <a:xfrm>
            <a:off x="4517306" y="5113561"/>
            <a:ext cx="29454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oboto Slab" pitchFamily="2" charset="0"/>
                <a:ea typeface="Roboto Slab" pitchFamily="2" charset="0"/>
                <a:cs typeface="Open Sans" pitchFamily="2" charset="0"/>
              </a:rPr>
              <a:t>Header</a:t>
            </a:r>
            <a:endParaRPr lang="en-US" b="1" dirty="0">
              <a:latin typeface="Roboto Slab" pitchFamily="2" charset="0"/>
              <a:ea typeface="Roboto Slab" pitchFamily="2" charset="0"/>
              <a:cs typeface="Open Sans" pitchFamily="2" charset="0"/>
            </a:endParaRPr>
          </a:p>
          <a:p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consectetue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nonummy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asdnibh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BB4E3C-C192-5E9B-9E62-E5DDE136B544}"/>
              </a:ext>
            </a:extLst>
          </p:cNvPr>
          <p:cNvSpPr txBox="1"/>
          <p:nvPr/>
        </p:nvSpPr>
        <p:spPr>
          <a:xfrm>
            <a:off x="4765531" y="6046628"/>
            <a:ext cx="25710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oboto Slab" pitchFamily="2" charset="0"/>
                <a:ea typeface="Roboto Slab" pitchFamily="2" charset="0"/>
                <a:cs typeface="Open Sans" pitchFamily="2" charset="0"/>
              </a:rPr>
              <a:t>Header</a:t>
            </a:r>
            <a:endParaRPr lang="en-US" b="1" dirty="0">
              <a:latin typeface="Roboto Slab" pitchFamily="2" charset="0"/>
              <a:ea typeface="Roboto Slab" pitchFamily="2" charset="0"/>
              <a:cs typeface="Open Sans" pitchFamily="2" charset="0"/>
            </a:endParaRPr>
          </a:p>
          <a:p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consectetue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nonummy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asdnibh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E5DE4-900A-A355-FAD3-4FB54E3E0CF9}"/>
              </a:ext>
            </a:extLst>
          </p:cNvPr>
          <p:cNvSpPr txBox="1"/>
          <p:nvPr/>
        </p:nvSpPr>
        <p:spPr>
          <a:xfrm>
            <a:off x="4900480" y="7188561"/>
            <a:ext cx="24361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oboto Slab" pitchFamily="2" charset="0"/>
                <a:ea typeface="Roboto Slab" pitchFamily="2" charset="0"/>
                <a:cs typeface="Open Sans" pitchFamily="2" charset="0"/>
              </a:rPr>
              <a:t>Header</a:t>
            </a:r>
          </a:p>
          <a:p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consectetue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nonummy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asdnibh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543201-6FE9-45C6-2000-5A6601E096FD}"/>
              </a:ext>
            </a:extLst>
          </p:cNvPr>
          <p:cNvSpPr/>
          <p:nvPr/>
        </p:nvSpPr>
        <p:spPr>
          <a:xfrm>
            <a:off x="3986551" y="5295470"/>
            <a:ext cx="440575" cy="440575"/>
          </a:xfrm>
          <a:prstGeom prst="ellipse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DAC913-7665-26E8-6C22-95C95C776867}"/>
              </a:ext>
            </a:extLst>
          </p:cNvPr>
          <p:cNvSpPr/>
          <p:nvPr/>
        </p:nvSpPr>
        <p:spPr>
          <a:xfrm>
            <a:off x="4126506" y="6353484"/>
            <a:ext cx="440575" cy="440575"/>
          </a:xfrm>
          <a:prstGeom prst="ellipse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C880E1-3715-3573-84B8-FCE76402CA1E}"/>
              </a:ext>
            </a:extLst>
          </p:cNvPr>
          <p:cNvSpPr/>
          <p:nvPr/>
        </p:nvSpPr>
        <p:spPr>
          <a:xfrm>
            <a:off x="4254801" y="7467743"/>
            <a:ext cx="440575" cy="440575"/>
          </a:xfrm>
          <a:prstGeom prst="ellipse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F3B4C2-AEEE-958B-FC19-48F32659A71B}"/>
              </a:ext>
            </a:extLst>
          </p:cNvPr>
          <p:cNvSpPr txBox="1"/>
          <p:nvPr/>
        </p:nvSpPr>
        <p:spPr>
          <a:xfrm>
            <a:off x="5050104" y="8307213"/>
            <a:ext cx="24361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oboto Slab" pitchFamily="2" charset="0"/>
                <a:ea typeface="Roboto Slab" pitchFamily="2" charset="0"/>
                <a:cs typeface="Open Sans" pitchFamily="2" charset="0"/>
              </a:rPr>
              <a:t>Header</a:t>
            </a:r>
            <a:endParaRPr lang="en-US" b="1" dirty="0">
              <a:latin typeface="Roboto Slab" pitchFamily="2" charset="0"/>
              <a:ea typeface="Roboto Slab" pitchFamily="2" charset="0"/>
              <a:cs typeface="Open Sans" pitchFamily="2" charset="0"/>
            </a:endParaRPr>
          </a:p>
          <a:p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consectetue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sed diam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nonummy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asdnibh</a:t>
            </a:r>
            <a:r>
              <a:rPr lang="en-US" sz="11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498298-3E1A-8A43-2BB5-8938AD18B829}"/>
              </a:ext>
            </a:extLst>
          </p:cNvPr>
          <p:cNvSpPr/>
          <p:nvPr/>
        </p:nvSpPr>
        <p:spPr>
          <a:xfrm>
            <a:off x="4412738" y="8586395"/>
            <a:ext cx="440575" cy="440575"/>
          </a:xfrm>
          <a:prstGeom prst="ellipse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9967D8-73AF-D2F4-A31F-75C6F3C604CB}"/>
              </a:ext>
            </a:extLst>
          </p:cNvPr>
          <p:cNvSpPr/>
          <p:nvPr/>
        </p:nvSpPr>
        <p:spPr>
          <a:xfrm>
            <a:off x="-40442" y="9570923"/>
            <a:ext cx="7833161" cy="519940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5194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email@alamancecc.edu  |  (XXX) XXX-XXXX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A79A31-C7FD-6CD2-5367-0ADCA3CA2D1D}"/>
              </a:ext>
            </a:extLst>
          </p:cNvPr>
          <p:cNvSpPr/>
          <p:nvPr/>
        </p:nvSpPr>
        <p:spPr>
          <a:xfrm>
            <a:off x="1951653" y="-25603"/>
            <a:ext cx="3848969" cy="874024"/>
          </a:xfrm>
          <a:prstGeom prst="rect">
            <a:avLst/>
          </a:prstGeom>
          <a:solidFill>
            <a:srgbClr val="0519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8C93BB1-207F-105F-F627-85D666E2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35" y="189454"/>
            <a:ext cx="3039929" cy="3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163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Sans</vt:lpstr>
      <vt:lpstr>Roboto Slab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bksarah123@gmail.com</dc:creator>
  <cp:lastModifiedBy>bksarah123@gmail.com</cp:lastModifiedBy>
  <cp:revision>1</cp:revision>
  <dcterms:created xsi:type="dcterms:W3CDTF">2024-09-23T00:37:23Z</dcterms:created>
  <dcterms:modified xsi:type="dcterms:W3CDTF">2024-09-23T01:20:38Z</dcterms:modified>
</cp:coreProperties>
</file>